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5BD6F-B782-4567-AD52-8097E072F7C1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F36B65-3A14-4990-82C0-53A9BC76553F}">
      <dgm:prSet/>
      <dgm:spPr/>
      <dgm:t>
        <a:bodyPr/>
        <a:lstStyle/>
        <a:p>
          <a:r>
            <a:rPr lang="hu-HU"/>
            <a:t>What is a container?</a:t>
          </a:r>
          <a:endParaRPr lang="en-US"/>
        </a:p>
      </dgm:t>
    </dgm:pt>
    <dgm:pt modelId="{052401DB-6F11-4BCE-A603-E2600E4B672C}" type="parTrans" cxnId="{E41BDA93-D83D-4180-B0DB-B4648694D008}">
      <dgm:prSet/>
      <dgm:spPr/>
      <dgm:t>
        <a:bodyPr/>
        <a:lstStyle/>
        <a:p>
          <a:endParaRPr lang="en-US"/>
        </a:p>
      </dgm:t>
    </dgm:pt>
    <dgm:pt modelId="{BA5F56D1-2B2D-4E17-98C0-040BCFA58336}" type="sibTrans" cxnId="{E41BDA93-D83D-4180-B0DB-B4648694D008}">
      <dgm:prSet/>
      <dgm:spPr/>
      <dgm:t>
        <a:bodyPr/>
        <a:lstStyle/>
        <a:p>
          <a:endParaRPr lang="en-US"/>
        </a:p>
      </dgm:t>
    </dgm:pt>
    <dgm:pt modelId="{AFFFF441-C043-489A-AC7D-98F98255BC2F}">
      <dgm:prSet/>
      <dgm:spPr/>
      <dgm:t>
        <a:bodyPr/>
        <a:lstStyle/>
        <a:p>
          <a:r>
            <a:rPr lang="hu-HU"/>
            <a:t>Virtual machines vs. Containers</a:t>
          </a:r>
          <a:endParaRPr lang="en-US"/>
        </a:p>
      </dgm:t>
    </dgm:pt>
    <dgm:pt modelId="{D050B025-82B9-454B-872F-BE28688897A7}" type="parTrans" cxnId="{4C1139F6-E37D-4DB6-8AAA-B6DB73F56847}">
      <dgm:prSet/>
      <dgm:spPr/>
      <dgm:t>
        <a:bodyPr/>
        <a:lstStyle/>
        <a:p>
          <a:endParaRPr lang="en-US"/>
        </a:p>
      </dgm:t>
    </dgm:pt>
    <dgm:pt modelId="{DA47396A-F727-4724-BD81-5E8AEACBE7D4}" type="sibTrans" cxnId="{4C1139F6-E37D-4DB6-8AAA-B6DB73F56847}">
      <dgm:prSet/>
      <dgm:spPr/>
      <dgm:t>
        <a:bodyPr/>
        <a:lstStyle/>
        <a:p>
          <a:endParaRPr lang="en-US"/>
        </a:p>
      </dgm:t>
    </dgm:pt>
    <dgm:pt modelId="{F4292E5A-5875-4339-8829-A09D2A102CAF}">
      <dgm:prSet/>
      <dgm:spPr/>
      <dgm:t>
        <a:bodyPr/>
        <a:lstStyle/>
        <a:p>
          <a:r>
            <a:rPr lang="hu-HU"/>
            <a:t>Linux container infrastructure</a:t>
          </a:r>
          <a:endParaRPr lang="en-US"/>
        </a:p>
      </dgm:t>
    </dgm:pt>
    <dgm:pt modelId="{69D47931-BDFE-45F3-9CC6-2FF757CF7F7D}" type="parTrans" cxnId="{30168BF7-88DE-4ECD-9239-50BAF3162EEA}">
      <dgm:prSet/>
      <dgm:spPr/>
      <dgm:t>
        <a:bodyPr/>
        <a:lstStyle/>
        <a:p>
          <a:endParaRPr lang="en-US"/>
        </a:p>
      </dgm:t>
    </dgm:pt>
    <dgm:pt modelId="{667C3006-2DA8-4747-8714-5C57F04AC52A}" type="sibTrans" cxnId="{30168BF7-88DE-4ECD-9239-50BAF3162EEA}">
      <dgm:prSet/>
      <dgm:spPr/>
      <dgm:t>
        <a:bodyPr/>
        <a:lstStyle/>
        <a:p>
          <a:endParaRPr lang="en-US"/>
        </a:p>
      </dgm:t>
    </dgm:pt>
    <dgm:pt modelId="{EE34A206-896E-462B-9BBE-8A899CD07808}">
      <dgm:prSet/>
      <dgm:spPr/>
      <dgm:t>
        <a:bodyPr/>
        <a:lstStyle/>
        <a:p>
          <a:r>
            <a:rPr lang="hu-HU"/>
            <a:t>What is Kubernetes?</a:t>
          </a:r>
          <a:endParaRPr lang="en-US"/>
        </a:p>
      </dgm:t>
    </dgm:pt>
    <dgm:pt modelId="{FB54F400-7D60-4405-ADC5-E133F19F06D6}" type="parTrans" cxnId="{214151D7-FA74-4687-B742-A2DDE61E475A}">
      <dgm:prSet/>
      <dgm:spPr/>
      <dgm:t>
        <a:bodyPr/>
        <a:lstStyle/>
        <a:p>
          <a:endParaRPr lang="en-US"/>
        </a:p>
      </dgm:t>
    </dgm:pt>
    <dgm:pt modelId="{267190B4-5726-4B99-A0F4-4AAF919DC49F}" type="sibTrans" cxnId="{214151D7-FA74-4687-B742-A2DDE61E475A}">
      <dgm:prSet/>
      <dgm:spPr/>
      <dgm:t>
        <a:bodyPr/>
        <a:lstStyle/>
        <a:p>
          <a:endParaRPr lang="en-US"/>
        </a:p>
      </dgm:t>
    </dgm:pt>
    <dgm:pt modelId="{EBB4EF8B-FB43-4889-9BC2-D6587FBA0B42}">
      <dgm:prSet/>
      <dgm:spPr/>
      <dgm:t>
        <a:bodyPr/>
        <a:lstStyle/>
        <a:p>
          <a:r>
            <a:rPr lang="hu-HU"/>
            <a:t>Container orchestration</a:t>
          </a:r>
          <a:endParaRPr lang="en-US"/>
        </a:p>
      </dgm:t>
    </dgm:pt>
    <dgm:pt modelId="{E0C34CA9-6F49-4429-AA8E-B516DB631FF6}" type="parTrans" cxnId="{AFCB4A54-246B-48F6-BD11-930FE681591C}">
      <dgm:prSet/>
      <dgm:spPr/>
      <dgm:t>
        <a:bodyPr/>
        <a:lstStyle/>
        <a:p>
          <a:endParaRPr lang="en-US"/>
        </a:p>
      </dgm:t>
    </dgm:pt>
    <dgm:pt modelId="{98808F9E-10C2-4DC8-81FF-4916BCCDAED1}" type="sibTrans" cxnId="{AFCB4A54-246B-48F6-BD11-930FE681591C}">
      <dgm:prSet/>
      <dgm:spPr/>
      <dgm:t>
        <a:bodyPr/>
        <a:lstStyle/>
        <a:p>
          <a:endParaRPr lang="en-US"/>
        </a:p>
      </dgm:t>
    </dgm:pt>
    <dgm:pt modelId="{7B2BF4B6-9188-4CE3-B561-4AF5D8CBD34E}">
      <dgm:prSet/>
      <dgm:spPr/>
      <dgm:t>
        <a:bodyPr/>
        <a:lstStyle/>
        <a:p>
          <a:r>
            <a:rPr lang="hu-HU"/>
            <a:t>Platform for Openshift</a:t>
          </a:r>
          <a:endParaRPr lang="en-US"/>
        </a:p>
      </dgm:t>
    </dgm:pt>
    <dgm:pt modelId="{A4D2725C-262D-4ECD-93F2-F2272E670951}" type="parTrans" cxnId="{5B40C29C-09FC-4697-A7AF-1F1BE0BAA781}">
      <dgm:prSet/>
      <dgm:spPr/>
      <dgm:t>
        <a:bodyPr/>
        <a:lstStyle/>
        <a:p>
          <a:endParaRPr lang="en-US"/>
        </a:p>
      </dgm:t>
    </dgm:pt>
    <dgm:pt modelId="{87C9FE0B-1865-49DE-9339-29550CB9DB27}" type="sibTrans" cxnId="{5B40C29C-09FC-4697-A7AF-1F1BE0BAA781}">
      <dgm:prSet/>
      <dgm:spPr/>
      <dgm:t>
        <a:bodyPr/>
        <a:lstStyle/>
        <a:p>
          <a:endParaRPr lang="en-US"/>
        </a:p>
      </dgm:t>
    </dgm:pt>
    <dgm:pt modelId="{7562A576-E5DF-429D-8EFB-8D17F35714F6}">
      <dgm:prSet/>
      <dgm:spPr/>
      <dgm:t>
        <a:bodyPr/>
        <a:lstStyle/>
        <a:p>
          <a:r>
            <a:rPr lang="hu-HU"/>
            <a:t>What is Openshift?</a:t>
          </a:r>
          <a:endParaRPr lang="en-US"/>
        </a:p>
      </dgm:t>
    </dgm:pt>
    <dgm:pt modelId="{AC1747E6-5DBB-4036-BF5E-8E35D6784BB7}" type="parTrans" cxnId="{2E1BD801-3FB8-466A-B0FA-5324177B8C04}">
      <dgm:prSet/>
      <dgm:spPr/>
      <dgm:t>
        <a:bodyPr/>
        <a:lstStyle/>
        <a:p>
          <a:endParaRPr lang="en-US"/>
        </a:p>
      </dgm:t>
    </dgm:pt>
    <dgm:pt modelId="{BA42FF61-735A-41FA-812F-EE8CD7287481}" type="sibTrans" cxnId="{2E1BD801-3FB8-466A-B0FA-5324177B8C04}">
      <dgm:prSet/>
      <dgm:spPr/>
      <dgm:t>
        <a:bodyPr/>
        <a:lstStyle/>
        <a:p>
          <a:endParaRPr lang="en-US"/>
        </a:p>
      </dgm:t>
    </dgm:pt>
    <dgm:pt modelId="{29C74DFA-7651-46AC-9DC9-2BFE858EBF19}">
      <dgm:prSet/>
      <dgm:spPr/>
      <dgm:t>
        <a:bodyPr/>
        <a:lstStyle/>
        <a:p>
          <a:r>
            <a:rPr lang="hu-HU"/>
            <a:t>Enterprise Kubernetes platform</a:t>
          </a:r>
          <a:endParaRPr lang="en-US"/>
        </a:p>
      </dgm:t>
    </dgm:pt>
    <dgm:pt modelId="{0CDC4271-9B2B-4D7B-84FB-00CD8239A61F}" type="parTrans" cxnId="{B090BE22-E8F3-481B-9B99-0B0E4FC740CE}">
      <dgm:prSet/>
      <dgm:spPr/>
      <dgm:t>
        <a:bodyPr/>
        <a:lstStyle/>
        <a:p>
          <a:endParaRPr lang="en-US"/>
        </a:p>
      </dgm:t>
    </dgm:pt>
    <dgm:pt modelId="{B2D37BB1-1986-43E4-975F-C26A378D09B9}" type="sibTrans" cxnId="{B090BE22-E8F3-481B-9B99-0B0E4FC740CE}">
      <dgm:prSet/>
      <dgm:spPr/>
      <dgm:t>
        <a:bodyPr/>
        <a:lstStyle/>
        <a:p>
          <a:endParaRPr lang="en-US"/>
        </a:p>
      </dgm:t>
    </dgm:pt>
    <dgm:pt modelId="{B48B5CBD-264F-478F-9CFB-E817E092F201}">
      <dgm:prSet/>
      <dgm:spPr/>
      <dgm:t>
        <a:bodyPr/>
        <a:lstStyle/>
        <a:p>
          <a:r>
            <a:rPr lang="hu-HU"/>
            <a:t>DO180 – Introduction to containers, Kubernetes and OpenShift</a:t>
          </a:r>
          <a:endParaRPr lang="en-US"/>
        </a:p>
      </dgm:t>
    </dgm:pt>
    <dgm:pt modelId="{BDAA59C2-8B6F-4AD4-9324-8D54A22A78E1}" type="parTrans" cxnId="{73E232ED-D387-4388-908A-0A0757E4E02D}">
      <dgm:prSet/>
      <dgm:spPr/>
      <dgm:t>
        <a:bodyPr/>
        <a:lstStyle/>
        <a:p>
          <a:endParaRPr lang="en-US"/>
        </a:p>
      </dgm:t>
    </dgm:pt>
    <dgm:pt modelId="{80BA2C0C-83F4-4594-933D-6C5EE9FEC490}" type="sibTrans" cxnId="{73E232ED-D387-4388-908A-0A0757E4E02D}">
      <dgm:prSet/>
      <dgm:spPr/>
      <dgm:t>
        <a:bodyPr/>
        <a:lstStyle/>
        <a:p>
          <a:endParaRPr lang="en-US"/>
        </a:p>
      </dgm:t>
    </dgm:pt>
    <dgm:pt modelId="{20121357-79DF-644A-9DA0-FB2D19860D6D}" type="pres">
      <dgm:prSet presAssocID="{4465BD6F-B782-4567-AD52-8097E072F7C1}" presName="Name0" presStyleCnt="0">
        <dgm:presLayoutVars>
          <dgm:dir/>
          <dgm:animLvl val="lvl"/>
          <dgm:resizeHandles val="exact"/>
        </dgm:presLayoutVars>
      </dgm:prSet>
      <dgm:spPr/>
    </dgm:pt>
    <dgm:pt modelId="{06F85A1D-E6A7-9D48-8EB6-D485CB64DD7E}" type="pres">
      <dgm:prSet presAssocID="{C4F36B65-3A14-4990-82C0-53A9BC76553F}" presName="composite" presStyleCnt="0"/>
      <dgm:spPr/>
    </dgm:pt>
    <dgm:pt modelId="{4F37B24D-B7FB-5140-939C-806CBB0C0219}" type="pres">
      <dgm:prSet presAssocID="{C4F36B65-3A14-4990-82C0-53A9BC76553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B1226CB-5CE0-544D-9DD4-054C0C9337B8}" type="pres">
      <dgm:prSet presAssocID="{C4F36B65-3A14-4990-82C0-53A9BC76553F}" presName="desTx" presStyleLbl="alignAccFollowNode1" presStyleIdx="0" presStyleCnt="3">
        <dgm:presLayoutVars>
          <dgm:bulletEnabled val="1"/>
        </dgm:presLayoutVars>
      </dgm:prSet>
      <dgm:spPr/>
    </dgm:pt>
    <dgm:pt modelId="{8F51B933-258C-4E43-97B0-441C68ECF1B5}" type="pres">
      <dgm:prSet presAssocID="{BA5F56D1-2B2D-4E17-98C0-040BCFA58336}" presName="space" presStyleCnt="0"/>
      <dgm:spPr/>
    </dgm:pt>
    <dgm:pt modelId="{CE6F3D81-10F6-9B40-B20C-3EAB6B5C7EED}" type="pres">
      <dgm:prSet presAssocID="{EE34A206-896E-462B-9BBE-8A899CD07808}" presName="composite" presStyleCnt="0"/>
      <dgm:spPr/>
    </dgm:pt>
    <dgm:pt modelId="{7088C167-81BB-C24C-9DEF-FDA733627920}" type="pres">
      <dgm:prSet presAssocID="{EE34A206-896E-462B-9BBE-8A899CD0780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D8695C2-8CB5-E24B-B433-2EC3BF7B9752}" type="pres">
      <dgm:prSet presAssocID="{EE34A206-896E-462B-9BBE-8A899CD07808}" presName="desTx" presStyleLbl="alignAccFollowNode1" presStyleIdx="1" presStyleCnt="3">
        <dgm:presLayoutVars>
          <dgm:bulletEnabled val="1"/>
        </dgm:presLayoutVars>
      </dgm:prSet>
      <dgm:spPr/>
    </dgm:pt>
    <dgm:pt modelId="{5BAFC58C-AB20-8540-A98D-CBAA56C16664}" type="pres">
      <dgm:prSet presAssocID="{267190B4-5726-4B99-A0F4-4AAF919DC49F}" presName="space" presStyleCnt="0"/>
      <dgm:spPr/>
    </dgm:pt>
    <dgm:pt modelId="{55A754F3-E9F4-B545-AB20-60D2C492500A}" type="pres">
      <dgm:prSet presAssocID="{7562A576-E5DF-429D-8EFB-8D17F35714F6}" presName="composite" presStyleCnt="0"/>
      <dgm:spPr/>
    </dgm:pt>
    <dgm:pt modelId="{F40B3C74-31F4-A44F-B6C2-AF00B32DEB35}" type="pres">
      <dgm:prSet presAssocID="{7562A576-E5DF-429D-8EFB-8D17F35714F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48B2C07-CA5E-AA49-948F-70444BF7892C}" type="pres">
      <dgm:prSet presAssocID="{7562A576-E5DF-429D-8EFB-8D17F35714F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E1BD801-3FB8-466A-B0FA-5324177B8C04}" srcId="{4465BD6F-B782-4567-AD52-8097E072F7C1}" destId="{7562A576-E5DF-429D-8EFB-8D17F35714F6}" srcOrd="2" destOrd="0" parTransId="{AC1747E6-5DBB-4036-BF5E-8E35D6784BB7}" sibTransId="{BA42FF61-735A-41FA-812F-EE8CD7287481}"/>
    <dgm:cxn modelId="{B6C5A80C-4946-BA48-9E10-7049852D474C}" type="presOf" srcId="{7562A576-E5DF-429D-8EFB-8D17F35714F6}" destId="{F40B3C74-31F4-A44F-B6C2-AF00B32DEB35}" srcOrd="0" destOrd="0" presId="urn:microsoft.com/office/officeart/2005/8/layout/hList1"/>
    <dgm:cxn modelId="{B090BE22-E8F3-481B-9B99-0B0E4FC740CE}" srcId="{7562A576-E5DF-429D-8EFB-8D17F35714F6}" destId="{29C74DFA-7651-46AC-9DC9-2BFE858EBF19}" srcOrd="0" destOrd="0" parTransId="{0CDC4271-9B2B-4D7B-84FB-00CD8239A61F}" sibTransId="{B2D37BB1-1986-43E4-975F-C26A378D09B9}"/>
    <dgm:cxn modelId="{F1524C27-72A8-DF40-B41F-829982C9E801}" type="presOf" srcId="{AFFFF441-C043-489A-AC7D-98F98255BC2F}" destId="{5B1226CB-5CE0-544D-9DD4-054C0C9337B8}" srcOrd="0" destOrd="0" presId="urn:microsoft.com/office/officeart/2005/8/layout/hList1"/>
    <dgm:cxn modelId="{401A133B-7C0D-F541-8EAB-4CD6CA0B663E}" type="presOf" srcId="{B48B5CBD-264F-478F-9CFB-E817E092F201}" destId="{248B2C07-CA5E-AA49-948F-70444BF7892C}" srcOrd="0" destOrd="1" presId="urn:microsoft.com/office/officeart/2005/8/layout/hList1"/>
    <dgm:cxn modelId="{AFCB4A54-246B-48F6-BD11-930FE681591C}" srcId="{EE34A206-896E-462B-9BBE-8A899CD07808}" destId="{EBB4EF8B-FB43-4889-9BC2-D6587FBA0B42}" srcOrd="0" destOrd="0" parTransId="{E0C34CA9-6F49-4429-AA8E-B516DB631FF6}" sibTransId="{98808F9E-10C2-4DC8-81FF-4916BCCDAED1}"/>
    <dgm:cxn modelId="{5F178F72-780B-7C4F-B81E-8C8159F721D5}" type="presOf" srcId="{C4F36B65-3A14-4990-82C0-53A9BC76553F}" destId="{4F37B24D-B7FB-5140-939C-806CBB0C0219}" srcOrd="0" destOrd="0" presId="urn:microsoft.com/office/officeart/2005/8/layout/hList1"/>
    <dgm:cxn modelId="{8B93C479-6435-EA46-B12C-7793F87B0DAA}" type="presOf" srcId="{F4292E5A-5875-4339-8829-A09D2A102CAF}" destId="{5B1226CB-5CE0-544D-9DD4-054C0C9337B8}" srcOrd="0" destOrd="1" presId="urn:microsoft.com/office/officeart/2005/8/layout/hList1"/>
    <dgm:cxn modelId="{E41BDA93-D83D-4180-B0DB-B4648694D008}" srcId="{4465BD6F-B782-4567-AD52-8097E072F7C1}" destId="{C4F36B65-3A14-4990-82C0-53A9BC76553F}" srcOrd="0" destOrd="0" parTransId="{052401DB-6F11-4BCE-A603-E2600E4B672C}" sibTransId="{BA5F56D1-2B2D-4E17-98C0-040BCFA58336}"/>
    <dgm:cxn modelId="{D1811E94-9FDC-A747-9C11-D750B46EBFF0}" type="presOf" srcId="{EE34A206-896E-462B-9BBE-8A899CD07808}" destId="{7088C167-81BB-C24C-9DEF-FDA733627920}" srcOrd="0" destOrd="0" presId="urn:microsoft.com/office/officeart/2005/8/layout/hList1"/>
    <dgm:cxn modelId="{46FF1698-923B-5449-8008-4808BCCC25CD}" type="presOf" srcId="{7B2BF4B6-9188-4CE3-B561-4AF5D8CBD34E}" destId="{2D8695C2-8CB5-E24B-B433-2EC3BF7B9752}" srcOrd="0" destOrd="1" presId="urn:microsoft.com/office/officeart/2005/8/layout/hList1"/>
    <dgm:cxn modelId="{5B40C29C-09FC-4697-A7AF-1F1BE0BAA781}" srcId="{EE34A206-896E-462B-9BBE-8A899CD07808}" destId="{7B2BF4B6-9188-4CE3-B561-4AF5D8CBD34E}" srcOrd="1" destOrd="0" parTransId="{A4D2725C-262D-4ECD-93F2-F2272E670951}" sibTransId="{87C9FE0B-1865-49DE-9339-29550CB9DB27}"/>
    <dgm:cxn modelId="{214151D7-FA74-4687-B742-A2DDE61E475A}" srcId="{4465BD6F-B782-4567-AD52-8097E072F7C1}" destId="{EE34A206-896E-462B-9BBE-8A899CD07808}" srcOrd="1" destOrd="0" parTransId="{FB54F400-7D60-4405-ADC5-E133F19F06D6}" sibTransId="{267190B4-5726-4B99-A0F4-4AAF919DC49F}"/>
    <dgm:cxn modelId="{89DB1DDD-5E4D-534F-B11A-82266BAE5CF6}" type="presOf" srcId="{4465BD6F-B782-4567-AD52-8097E072F7C1}" destId="{20121357-79DF-644A-9DA0-FB2D19860D6D}" srcOrd="0" destOrd="0" presId="urn:microsoft.com/office/officeart/2005/8/layout/hList1"/>
    <dgm:cxn modelId="{62D0A1DF-0E95-194F-9F3C-E9C5F80A8AB1}" type="presOf" srcId="{29C74DFA-7651-46AC-9DC9-2BFE858EBF19}" destId="{248B2C07-CA5E-AA49-948F-70444BF7892C}" srcOrd="0" destOrd="0" presId="urn:microsoft.com/office/officeart/2005/8/layout/hList1"/>
    <dgm:cxn modelId="{73E232ED-D387-4388-908A-0A0757E4E02D}" srcId="{7562A576-E5DF-429D-8EFB-8D17F35714F6}" destId="{B48B5CBD-264F-478F-9CFB-E817E092F201}" srcOrd="1" destOrd="0" parTransId="{BDAA59C2-8B6F-4AD4-9324-8D54A22A78E1}" sibTransId="{80BA2C0C-83F4-4594-933D-6C5EE9FEC490}"/>
    <dgm:cxn modelId="{4C1139F6-E37D-4DB6-8AAA-B6DB73F56847}" srcId="{C4F36B65-3A14-4990-82C0-53A9BC76553F}" destId="{AFFFF441-C043-489A-AC7D-98F98255BC2F}" srcOrd="0" destOrd="0" parTransId="{D050B025-82B9-454B-872F-BE28688897A7}" sibTransId="{DA47396A-F727-4724-BD81-5E8AEACBE7D4}"/>
    <dgm:cxn modelId="{30168BF7-88DE-4ECD-9239-50BAF3162EEA}" srcId="{C4F36B65-3A14-4990-82C0-53A9BC76553F}" destId="{F4292E5A-5875-4339-8829-A09D2A102CAF}" srcOrd="1" destOrd="0" parTransId="{69D47931-BDFE-45F3-9CC6-2FF757CF7F7D}" sibTransId="{667C3006-2DA8-4747-8714-5C57F04AC52A}"/>
    <dgm:cxn modelId="{470BB4FF-AB1E-7640-B123-58896AA52519}" type="presOf" srcId="{EBB4EF8B-FB43-4889-9BC2-D6587FBA0B42}" destId="{2D8695C2-8CB5-E24B-B433-2EC3BF7B9752}" srcOrd="0" destOrd="0" presId="urn:microsoft.com/office/officeart/2005/8/layout/hList1"/>
    <dgm:cxn modelId="{6D6AD44D-8209-2B44-9AC3-5530C8236E58}" type="presParOf" srcId="{20121357-79DF-644A-9DA0-FB2D19860D6D}" destId="{06F85A1D-E6A7-9D48-8EB6-D485CB64DD7E}" srcOrd="0" destOrd="0" presId="urn:microsoft.com/office/officeart/2005/8/layout/hList1"/>
    <dgm:cxn modelId="{BAF65D24-9A42-AC45-85B2-240881F3AE55}" type="presParOf" srcId="{06F85A1D-E6A7-9D48-8EB6-D485CB64DD7E}" destId="{4F37B24D-B7FB-5140-939C-806CBB0C0219}" srcOrd="0" destOrd="0" presId="urn:microsoft.com/office/officeart/2005/8/layout/hList1"/>
    <dgm:cxn modelId="{B5B7E0A1-C5F0-9843-974B-12DD1BB135DA}" type="presParOf" srcId="{06F85A1D-E6A7-9D48-8EB6-D485CB64DD7E}" destId="{5B1226CB-5CE0-544D-9DD4-054C0C9337B8}" srcOrd="1" destOrd="0" presId="urn:microsoft.com/office/officeart/2005/8/layout/hList1"/>
    <dgm:cxn modelId="{10D8DB27-FA5F-B842-9995-457E3B5AD9B5}" type="presParOf" srcId="{20121357-79DF-644A-9DA0-FB2D19860D6D}" destId="{8F51B933-258C-4E43-97B0-441C68ECF1B5}" srcOrd="1" destOrd="0" presId="urn:microsoft.com/office/officeart/2005/8/layout/hList1"/>
    <dgm:cxn modelId="{019A3903-060D-404D-861C-F6F36729CC86}" type="presParOf" srcId="{20121357-79DF-644A-9DA0-FB2D19860D6D}" destId="{CE6F3D81-10F6-9B40-B20C-3EAB6B5C7EED}" srcOrd="2" destOrd="0" presId="urn:microsoft.com/office/officeart/2005/8/layout/hList1"/>
    <dgm:cxn modelId="{38E6CEC1-5C74-0744-BBBF-8D433CC78220}" type="presParOf" srcId="{CE6F3D81-10F6-9B40-B20C-3EAB6B5C7EED}" destId="{7088C167-81BB-C24C-9DEF-FDA733627920}" srcOrd="0" destOrd="0" presId="urn:microsoft.com/office/officeart/2005/8/layout/hList1"/>
    <dgm:cxn modelId="{200CA127-654A-0E4F-928C-89A5AD3B92C8}" type="presParOf" srcId="{CE6F3D81-10F6-9B40-B20C-3EAB6B5C7EED}" destId="{2D8695C2-8CB5-E24B-B433-2EC3BF7B9752}" srcOrd="1" destOrd="0" presId="urn:microsoft.com/office/officeart/2005/8/layout/hList1"/>
    <dgm:cxn modelId="{21237DA1-789D-6545-9CDE-8ADC4D0DD1F0}" type="presParOf" srcId="{20121357-79DF-644A-9DA0-FB2D19860D6D}" destId="{5BAFC58C-AB20-8540-A98D-CBAA56C16664}" srcOrd="3" destOrd="0" presId="urn:microsoft.com/office/officeart/2005/8/layout/hList1"/>
    <dgm:cxn modelId="{AC402EBE-7F77-444D-967B-9466DCD88047}" type="presParOf" srcId="{20121357-79DF-644A-9DA0-FB2D19860D6D}" destId="{55A754F3-E9F4-B545-AB20-60D2C492500A}" srcOrd="4" destOrd="0" presId="urn:microsoft.com/office/officeart/2005/8/layout/hList1"/>
    <dgm:cxn modelId="{EDC22A08-36D0-C342-8950-34084E44B5A3}" type="presParOf" srcId="{55A754F3-E9F4-B545-AB20-60D2C492500A}" destId="{F40B3C74-31F4-A44F-B6C2-AF00B32DEB35}" srcOrd="0" destOrd="0" presId="urn:microsoft.com/office/officeart/2005/8/layout/hList1"/>
    <dgm:cxn modelId="{49E37BED-BB76-594A-88A6-567551EB7EDC}" type="presParOf" srcId="{55A754F3-E9F4-B545-AB20-60D2C492500A}" destId="{248B2C07-CA5E-AA49-948F-70444BF789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EE1E41-9BFD-4A44-B76D-763EAC660A0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0EA94E4-CC83-4873-B99D-B58F32FA6CDF}">
      <dgm:prSet/>
      <dgm:spPr/>
      <dgm:t>
        <a:bodyPr/>
        <a:lstStyle/>
        <a:p>
          <a:r>
            <a:rPr lang="hu-HU"/>
            <a:t>Container technology supports application portability accross different environments</a:t>
          </a:r>
          <a:endParaRPr lang="en-US"/>
        </a:p>
      </dgm:t>
    </dgm:pt>
    <dgm:pt modelId="{39FFF30B-E483-4FBC-9C97-8E22BA2D2C16}" type="parTrans" cxnId="{28A78543-1E5F-4D6B-A6BC-8799A3F786F1}">
      <dgm:prSet/>
      <dgm:spPr/>
      <dgm:t>
        <a:bodyPr/>
        <a:lstStyle/>
        <a:p>
          <a:endParaRPr lang="en-US"/>
        </a:p>
      </dgm:t>
    </dgm:pt>
    <dgm:pt modelId="{33134888-2AE4-4E88-BDF6-79D0A3704FA8}" type="sibTrans" cxnId="{28A78543-1E5F-4D6B-A6BC-8799A3F786F1}">
      <dgm:prSet/>
      <dgm:spPr/>
      <dgm:t>
        <a:bodyPr/>
        <a:lstStyle/>
        <a:p>
          <a:endParaRPr lang="en-US"/>
        </a:p>
      </dgm:t>
    </dgm:pt>
    <dgm:pt modelId="{BF73D613-0219-49AA-A1B8-B213808D68FA}">
      <dgm:prSet/>
      <dgm:spPr/>
      <dgm:t>
        <a:bodyPr/>
        <a:lstStyle/>
        <a:p>
          <a:r>
            <a:rPr lang="hu-HU"/>
            <a:t>Allow developer to focus on the application development instead of the infrastructure</a:t>
          </a:r>
          <a:endParaRPr lang="en-US"/>
        </a:p>
      </dgm:t>
    </dgm:pt>
    <dgm:pt modelId="{D60CBBE4-B661-4B8A-9DB5-FEF76EBE25A2}" type="parTrans" cxnId="{B69D770E-A1C9-4D5B-8E1D-557765C2B409}">
      <dgm:prSet/>
      <dgm:spPr/>
      <dgm:t>
        <a:bodyPr/>
        <a:lstStyle/>
        <a:p>
          <a:endParaRPr lang="en-US"/>
        </a:p>
      </dgm:t>
    </dgm:pt>
    <dgm:pt modelId="{6C28F469-4C2C-43EB-A7EC-3733FACF8682}" type="sibTrans" cxnId="{B69D770E-A1C9-4D5B-8E1D-557765C2B409}">
      <dgm:prSet/>
      <dgm:spPr/>
      <dgm:t>
        <a:bodyPr/>
        <a:lstStyle/>
        <a:p>
          <a:endParaRPr lang="en-US"/>
        </a:p>
      </dgm:t>
    </dgm:pt>
    <dgm:pt modelId="{3FED8425-9B97-4490-BB5B-F248FA7289D2}">
      <dgm:prSet/>
      <dgm:spPr/>
      <dgm:t>
        <a:bodyPr/>
        <a:lstStyle/>
        <a:p>
          <a:r>
            <a:rPr lang="hu-HU"/>
            <a:t>Deployed for shorter periods of time than VMs</a:t>
          </a:r>
          <a:endParaRPr lang="en-US"/>
        </a:p>
      </dgm:t>
    </dgm:pt>
    <dgm:pt modelId="{543B1D97-D757-47C6-8DA7-EDD016B15350}" type="parTrans" cxnId="{60757D66-3689-462F-9D1C-B49C72CBD0FA}">
      <dgm:prSet/>
      <dgm:spPr/>
      <dgm:t>
        <a:bodyPr/>
        <a:lstStyle/>
        <a:p>
          <a:endParaRPr lang="en-US"/>
        </a:p>
      </dgm:t>
    </dgm:pt>
    <dgm:pt modelId="{30FBD3E7-A33E-44A1-A3B8-53BEA02652F3}" type="sibTrans" cxnId="{60757D66-3689-462F-9D1C-B49C72CBD0FA}">
      <dgm:prSet/>
      <dgm:spPr/>
      <dgm:t>
        <a:bodyPr/>
        <a:lstStyle/>
        <a:p>
          <a:endParaRPr lang="en-US"/>
        </a:p>
      </dgm:t>
    </dgm:pt>
    <dgm:pt modelId="{F1ABEF88-30DC-426E-9C83-D441D086F738}">
      <dgm:prSet/>
      <dgm:spPr/>
      <dgm:t>
        <a:bodyPr/>
        <a:lstStyle/>
        <a:p>
          <a:r>
            <a:rPr lang="hu-HU"/>
            <a:t>Removes complexity through minimalism</a:t>
          </a:r>
          <a:endParaRPr lang="en-US"/>
        </a:p>
      </dgm:t>
    </dgm:pt>
    <dgm:pt modelId="{25046605-4379-4B50-BBC5-11CABA76670D}" type="parTrans" cxnId="{588C0F7F-DC44-4EC1-A8BB-90FB1AC8E19A}">
      <dgm:prSet/>
      <dgm:spPr/>
      <dgm:t>
        <a:bodyPr/>
        <a:lstStyle/>
        <a:p>
          <a:endParaRPr lang="en-US"/>
        </a:p>
      </dgm:t>
    </dgm:pt>
    <dgm:pt modelId="{300BE42B-A8FB-4851-814B-DE8D4D938102}" type="sibTrans" cxnId="{588C0F7F-DC44-4EC1-A8BB-90FB1AC8E19A}">
      <dgm:prSet/>
      <dgm:spPr/>
      <dgm:t>
        <a:bodyPr/>
        <a:lstStyle/>
        <a:p>
          <a:endParaRPr lang="en-US"/>
        </a:p>
      </dgm:t>
    </dgm:pt>
    <dgm:pt modelId="{A3838CCE-5B6F-4E41-ABE8-B71D034190A2}">
      <dgm:prSet/>
      <dgm:spPr/>
      <dgm:t>
        <a:bodyPr/>
        <a:lstStyle/>
        <a:p>
          <a:r>
            <a:rPr lang="hu-HU"/>
            <a:t>Introduce new complexity for operation teams</a:t>
          </a:r>
          <a:endParaRPr lang="en-US"/>
        </a:p>
      </dgm:t>
    </dgm:pt>
    <dgm:pt modelId="{9BBE9BCB-1F90-4321-B586-FF530E9B7F55}" type="parTrans" cxnId="{30A12952-3E9A-4CDE-BB40-8551E8A22EB9}">
      <dgm:prSet/>
      <dgm:spPr/>
      <dgm:t>
        <a:bodyPr/>
        <a:lstStyle/>
        <a:p>
          <a:endParaRPr lang="en-US"/>
        </a:p>
      </dgm:t>
    </dgm:pt>
    <dgm:pt modelId="{09626559-0F7E-4F59-8992-0C1F3D52F992}" type="sibTrans" cxnId="{30A12952-3E9A-4CDE-BB40-8551E8A22EB9}">
      <dgm:prSet/>
      <dgm:spPr/>
      <dgm:t>
        <a:bodyPr/>
        <a:lstStyle/>
        <a:p>
          <a:endParaRPr lang="en-US"/>
        </a:p>
      </dgm:t>
    </dgm:pt>
    <dgm:pt modelId="{896476E5-CFAE-BB44-9197-E0310451F8DE}" type="pres">
      <dgm:prSet presAssocID="{93EE1E41-9BFD-4A44-B76D-763EAC660A0C}" presName="vert0" presStyleCnt="0">
        <dgm:presLayoutVars>
          <dgm:dir/>
          <dgm:animOne val="branch"/>
          <dgm:animLvl val="lvl"/>
        </dgm:presLayoutVars>
      </dgm:prSet>
      <dgm:spPr/>
    </dgm:pt>
    <dgm:pt modelId="{2BE3ECB6-2BEE-2C49-9F6A-A29655F083C1}" type="pres">
      <dgm:prSet presAssocID="{80EA94E4-CC83-4873-B99D-B58F32FA6CDF}" presName="thickLine" presStyleLbl="alignNode1" presStyleIdx="0" presStyleCnt="5"/>
      <dgm:spPr/>
    </dgm:pt>
    <dgm:pt modelId="{189A1914-F65A-0F43-922A-A112D95D0C7E}" type="pres">
      <dgm:prSet presAssocID="{80EA94E4-CC83-4873-B99D-B58F32FA6CDF}" presName="horz1" presStyleCnt="0"/>
      <dgm:spPr/>
    </dgm:pt>
    <dgm:pt modelId="{EF7F5989-92EB-DF49-AAAE-7CB4818BB5DC}" type="pres">
      <dgm:prSet presAssocID="{80EA94E4-CC83-4873-B99D-B58F32FA6CDF}" presName="tx1" presStyleLbl="revTx" presStyleIdx="0" presStyleCnt="5"/>
      <dgm:spPr/>
    </dgm:pt>
    <dgm:pt modelId="{50154D67-6C60-964B-A5C9-D86A16B53DFE}" type="pres">
      <dgm:prSet presAssocID="{80EA94E4-CC83-4873-B99D-B58F32FA6CDF}" presName="vert1" presStyleCnt="0"/>
      <dgm:spPr/>
    </dgm:pt>
    <dgm:pt modelId="{753B0AEC-B5B8-ED44-B6BE-BF47E3369F47}" type="pres">
      <dgm:prSet presAssocID="{BF73D613-0219-49AA-A1B8-B213808D68FA}" presName="thickLine" presStyleLbl="alignNode1" presStyleIdx="1" presStyleCnt="5"/>
      <dgm:spPr/>
    </dgm:pt>
    <dgm:pt modelId="{E9446F65-B9E2-A246-825E-4DB6D68BFB90}" type="pres">
      <dgm:prSet presAssocID="{BF73D613-0219-49AA-A1B8-B213808D68FA}" presName="horz1" presStyleCnt="0"/>
      <dgm:spPr/>
    </dgm:pt>
    <dgm:pt modelId="{EBEDD2E3-0D9A-9544-BD1E-686A8132B3E5}" type="pres">
      <dgm:prSet presAssocID="{BF73D613-0219-49AA-A1B8-B213808D68FA}" presName="tx1" presStyleLbl="revTx" presStyleIdx="1" presStyleCnt="5"/>
      <dgm:spPr/>
    </dgm:pt>
    <dgm:pt modelId="{692AFC8C-4BA6-4749-93DF-B27E04A358A6}" type="pres">
      <dgm:prSet presAssocID="{BF73D613-0219-49AA-A1B8-B213808D68FA}" presName="vert1" presStyleCnt="0"/>
      <dgm:spPr/>
    </dgm:pt>
    <dgm:pt modelId="{01F2567F-61B3-894F-A491-6578E09AF53C}" type="pres">
      <dgm:prSet presAssocID="{3FED8425-9B97-4490-BB5B-F248FA7289D2}" presName="thickLine" presStyleLbl="alignNode1" presStyleIdx="2" presStyleCnt="5"/>
      <dgm:spPr/>
    </dgm:pt>
    <dgm:pt modelId="{2EB9B87C-FF09-B548-B29B-FD11F4DCB188}" type="pres">
      <dgm:prSet presAssocID="{3FED8425-9B97-4490-BB5B-F248FA7289D2}" presName="horz1" presStyleCnt="0"/>
      <dgm:spPr/>
    </dgm:pt>
    <dgm:pt modelId="{504D7559-ED5B-ED47-9C3A-4987250B55C5}" type="pres">
      <dgm:prSet presAssocID="{3FED8425-9B97-4490-BB5B-F248FA7289D2}" presName="tx1" presStyleLbl="revTx" presStyleIdx="2" presStyleCnt="5"/>
      <dgm:spPr/>
    </dgm:pt>
    <dgm:pt modelId="{E5978CE1-C320-7447-8EF0-4554A5645846}" type="pres">
      <dgm:prSet presAssocID="{3FED8425-9B97-4490-BB5B-F248FA7289D2}" presName="vert1" presStyleCnt="0"/>
      <dgm:spPr/>
    </dgm:pt>
    <dgm:pt modelId="{27BFEEC6-1CA3-3542-9417-C0D0354B8CE9}" type="pres">
      <dgm:prSet presAssocID="{F1ABEF88-30DC-426E-9C83-D441D086F738}" presName="thickLine" presStyleLbl="alignNode1" presStyleIdx="3" presStyleCnt="5"/>
      <dgm:spPr/>
    </dgm:pt>
    <dgm:pt modelId="{8A18A6BC-FFEA-7B4A-9E4A-C6347490BC70}" type="pres">
      <dgm:prSet presAssocID="{F1ABEF88-30DC-426E-9C83-D441D086F738}" presName="horz1" presStyleCnt="0"/>
      <dgm:spPr/>
    </dgm:pt>
    <dgm:pt modelId="{971FB339-3627-3D4D-B591-8D8E3153DCE1}" type="pres">
      <dgm:prSet presAssocID="{F1ABEF88-30DC-426E-9C83-D441D086F738}" presName="tx1" presStyleLbl="revTx" presStyleIdx="3" presStyleCnt="5"/>
      <dgm:spPr/>
    </dgm:pt>
    <dgm:pt modelId="{ACAC7EC1-77CC-D54F-8E11-659031FE0F53}" type="pres">
      <dgm:prSet presAssocID="{F1ABEF88-30DC-426E-9C83-D441D086F738}" presName="vert1" presStyleCnt="0"/>
      <dgm:spPr/>
    </dgm:pt>
    <dgm:pt modelId="{A041350B-2DE2-2C4E-839B-DA57689D132E}" type="pres">
      <dgm:prSet presAssocID="{A3838CCE-5B6F-4E41-ABE8-B71D034190A2}" presName="thickLine" presStyleLbl="alignNode1" presStyleIdx="4" presStyleCnt="5"/>
      <dgm:spPr/>
    </dgm:pt>
    <dgm:pt modelId="{2F8E7A86-685D-624C-B123-869B8F6D2BA2}" type="pres">
      <dgm:prSet presAssocID="{A3838CCE-5B6F-4E41-ABE8-B71D034190A2}" presName="horz1" presStyleCnt="0"/>
      <dgm:spPr/>
    </dgm:pt>
    <dgm:pt modelId="{783CBD8C-F867-624A-A1D5-48849D4C6D44}" type="pres">
      <dgm:prSet presAssocID="{A3838CCE-5B6F-4E41-ABE8-B71D034190A2}" presName="tx1" presStyleLbl="revTx" presStyleIdx="4" presStyleCnt="5"/>
      <dgm:spPr/>
    </dgm:pt>
    <dgm:pt modelId="{A292FD85-F4B8-BE44-AA12-83687A4187C7}" type="pres">
      <dgm:prSet presAssocID="{A3838CCE-5B6F-4E41-ABE8-B71D034190A2}" presName="vert1" presStyleCnt="0"/>
      <dgm:spPr/>
    </dgm:pt>
  </dgm:ptLst>
  <dgm:cxnLst>
    <dgm:cxn modelId="{B69D770E-A1C9-4D5B-8E1D-557765C2B409}" srcId="{93EE1E41-9BFD-4A44-B76D-763EAC660A0C}" destId="{BF73D613-0219-49AA-A1B8-B213808D68FA}" srcOrd="1" destOrd="0" parTransId="{D60CBBE4-B661-4B8A-9DB5-FEF76EBE25A2}" sibTransId="{6C28F469-4C2C-43EB-A7EC-3733FACF8682}"/>
    <dgm:cxn modelId="{8309860E-DADB-FE48-ADA1-C76656719495}" type="presOf" srcId="{93EE1E41-9BFD-4A44-B76D-763EAC660A0C}" destId="{896476E5-CFAE-BB44-9197-E0310451F8DE}" srcOrd="0" destOrd="0" presId="urn:microsoft.com/office/officeart/2008/layout/LinedList"/>
    <dgm:cxn modelId="{D5ACB936-4DE0-B449-84A4-135E2013C03F}" type="presOf" srcId="{F1ABEF88-30DC-426E-9C83-D441D086F738}" destId="{971FB339-3627-3D4D-B591-8D8E3153DCE1}" srcOrd="0" destOrd="0" presId="urn:microsoft.com/office/officeart/2008/layout/LinedList"/>
    <dgm:cxn modelId="{28A78543-1E5F-4D6B-A6BC-8799A3F786F1}" srcId="{93EE1E41-9BFD-4A44-B76D-763EAC660A0C}" destId="{80EA94E4-CC83-4873-B99D-B58F32FA6CDF}" srcOrd="0" destOrd="0" parTransId="{39FFF30B-E483-4FBC-9C97-8E22BA2D2C16}" sibTransId="{33134888-2AE4-4E88-BDF6-79D0A3704FA8}"/>
    <dgm:cxn modelId="{30A12952-3E9A-4CDE-BB40-8551E8A22EB9}" srcId="{93EE1E41-9BFD-4A44-B76D-763EAC660A0C}" destId="{A3838CCE-5B6F-4E41-ABE8-B71D034190A2}" srcOrd="4" destOrd="0" parTransId="{9BBE9BCB-1F90-4321-B586-FF530E9B7F55}" sibTransId="{09626559-0F7E-4F59-8992-0C1F3D52F992}"/>
    <dgm:cxn modelId="{60757D66-3689-462F-9D1C-B49C72CBD0FA}" srcId="{93EE1E41-9BFD-4A44-B76D-763EAC660A0C}" destId="{3FED8425-9B97-4490-BB5B-F248FA7289D2}" srcOrd="2" destOrd="0" parTransId="{543B1D97-D757-47C6-8DA7-EDD016B15350}" sibTransId="{30FBD3E7-A33E-44A1-A3B8-53BEA02652F3}"/>
    <dgm:cxn modelId="{588C0F7F-DC44-4EC1-A8BB-90FB1AC8E19A}" srcId="{93EE1E41-9BFD-4A44-B76D-763EAC660A0C}" destId="{F1ABEF88-30DC-426E-9C83-D441D086F738}" srcOrd="3" destOrd="0" parTransId="{25046605-4379-4B50-BBC5-11CABA76670D}" sibTransId="{300BE42B-A8FB-4851-814B-DE8D4D938102}"/>
    <dgm:cxn modelId="{B122B18C-7D26-8642-8D44-873022BEA0AF}" type="presOf" srcId="{A3838CCE-5B6F-4E41-ABE8-B71D034190A2}" destId="{783CBD8C-F867-624A-A1D5-48849D4C6D44}" srcOrd="0" destOrd="0" presId="urn:microsoft.com/office/officeart/2008/layout/LinedList"/>
    <dgm:cxn modelId="{684CA391-F43B-F146-A545-098D2E93829A}" type="presOf" srcId="{3FED8425-9B97-4490-BB5B-F248FA7289D2}" destId="{504D7559-ED5B-ED47-9C3A-4987250B55C5}" srcOrd="0" destOrd="0" presId="urn:microsoft.com/office/officeart/2008/layout/LinedList"/>
    <dgm:cxn modelId="{3EA492E8-5404-BD41-BF81-79F92C875B9D}" type="presOf" srcId="{80EA94E4-CC83-4873-B99D-B58F32FA6CDF}" destId="{EF7F5989-92EB-DF49-AAAE-7CB4818BB5DC}" srcOrd="0" destOrd="0" presId="urn:microsoft.com/office/officeart/2008/layout/LinedList"/>
    <dgm:cxn modelId="{3A13C1EF-D867-DA4D-A650-27A0B4561E20}" type="presOf" srcId="{BF73D613-0219-49AA-A1B8-B213808D68FA}" destId="{EBEDD2E3-0D9A-9544-BD1E-686A8132B3E5}" srcOrd="0" destOrd="0" presId="urn:microsoft.com/office/officeart/2008/layout/LinedList"/>
    <dgm:cxn modelId="{8E57757F-D8B9-1C49-83FD-76330944E9B3}" type="presParOf" srcId="{896476E5-CFAE-BB44-9197-E0310451F8DE}" destId="{2BE3ECB6-2BEE-2C49-9F6A-A29655F083C1}" srcOrd="0" destOrd="0" presId="urn:microsoft.com/office/officeart/2008/layout/LinedList"/>
    <dgm:cxn modelId="{B108D82E-DB42-A04C-8D70-F93757A0254A}" type="presParOf" srcId="{896476E5-CFAE-BB44-9197-E0310451F8DE}" destId="{189A1914-F65A-0F43-922A-A112D95D0C7E}" srcOrd="1" destOrd="0" presId="urn:microsoft.com/office/officeart/2008/layout/LinedList"/>
    <dgm:cxn modelId="{B1A6BEBA-92AF-D245-8F6E-C9B2DCCFA2A5}" type="presParOf" srcId="{189A1914-F65A-0F43-922A-A112D95D0C7E}" destId="{EF7F5989-92EB-DF49-AAAE-7CB4818BB5DC}" srcOrd="0" destOrd="0" presId="urn:microsoft.com/office/officeart/2008/layout/LinedList"/>
    <dgm:cxn modelId="{EA6AA906-59CE-0E4E-BB64-21DE9873A9D1}" type="presParOf" srcId="{189A1914-F65A-0F43-922A-A112D95D0C7E}" destId="{50154D67-6C60-964B-A5C9-D86A16B53DFE}" srcOrd="1" destOrd="0" presId="urn:microsoft.com/office/officeart/2008/layout/LinedList"/>
    <dgm:cxn modelId="{8B8D785D-2060-2E40-8B59-01E01D9B0E18}" type="presParOf" srcId="{896476E5-CFAE-BB44-9197-E0310451F8DE}" destId="{753B0AEC-B5B8-ED44-B6BE-BF47E3369F47}" srcOrd="2" destOrd="0" presId="urn:microsoft.com/office/officeart/2008/layout/LinedList"/>
    <dgm:cxn modelId="{E6E3887B-7A6E-9440-9FB1-D757633AF565}" type="presParOf" srcId="{896476E5-CFAE-BB44-9197-E0310451F8DE}" destId="{E9446F65-B9E2-A246-825E-4DB6D68BFB90}" srcOrd="3" destOrd="0" presId="urn:microsoft.com/office/officeart/2008/layout/LinedList"/>
    <dgm:cxn modelId="{6200671F-1800-6346-8F22-BFC420625C12}" type="presParOf" srcId="{E9446F65-B9E2-A246-825E-4DB6D68BFB90}" destId="{EBEDD2E3-0D9A-9544-BD1E-686A8132B3E5}" srcOrd="0" destOrd="0" presId="urn:microsoft.com/office/officeart/2008/layout/LinedList"/>
    <dgm:cxn modelId="{E07D384A-B7D4-AC4E-98AB-BFE2E3B134BF}" type="presParOf" srcId="{E9446F65-B9E2-A246-825E-4DB6D68BFB90}" destId="{692AFC8C-4BA6-4749-93DF-B27E04A358A6}" srcOrd="1" destOrd="0" presId="urn:microsoft.com/office/officeart/2008/layout/LinedList"/>
    <dgm:cxn modelId="{0284D4B4-B764-4449-8570-3FBEDAA69BAE}" type="presParOf" srcId="{896476E5-CFAE-BB44-9197-E0310451F8DE}" destId="{01F2567F-61B3-894F-A491-6578E09AF53C}" srcOrd="4" destOrd="0" presId="urn:microsoft.com/office/officeart/2008/layout/LinedList"/>
    <dgm:cxn modelId="{AC662C07-9A22-3848-A5B7-A13759412C0E}" type="presParOf" srcId="{896476E5-CFAE-BB44-9197-E0310451F8DE}" destId="{2EB9B87C-FF09-B548-B29B-FD11F4DCB188}" srcOrd="5" destOrd="0" presId="urn:microsoft.com/office/officeart/2008/layout/LinedList"/>
    <dgm:cxn modelId="{825B1D57-8CFE-C143-B506-C07992EA9E70}" type="presParOf" srcId="{2EB9B87C-FF09-B548-B29B-FD11F4DCB188}" destId="{504D7559-ED5B-ED47-9C3A-4987250B55C5}" srcOrd="0" destOrd="0" presId="urn:microsoft.com/office/officeart/2008/layout/LinedList"/>
    <dgm:cxn modelId="{69B9F2D2-AAEE-2945-8538-19EFF4E4BE63}" type="presParOf" srcId="{2EB9B87C-FF09-B548-B29B-FD11F4DCB188}" destId="{E5978CE1-C320-7447-8EF0-4554A5645846}" srcOrd="1" destOrd="0" presId="urn:microsoft.com/office/officeart/2008/layout/LinedList"/>
    <dgm:cxn modelId="{469308C6-4107-1D4F-B59F-7385A5E210BE}" type="presParOf" srcId="{896476E5-CFAE-BB44-9197-E0310451F8DE}" destId="{27BFEEC6-1CA3-3542-9417-C0D0354B8CE9}" srcOrd="6" destOrd="0" presId="urn:microsoft.com/office/officeart/2008/layout/LinedList"/>
    <dgm:cxn modelId="{2F7E87C8-2D97-1641-A235-0C632E707908}" type="presParOf" srcId="{896476E5-CFAE-BB44-9197-E0310451F8DE}" destId="{8A18A6BC-FFEA-7B4A-9E4A-C6347490BC70}" srcOrd="7" destOrd="0" presId="urn:microsoft.com/office/officeart/2008/layout/LinedList"/>
    <dgm:cxn modelId="{9678795F-7789-3844-81F2-4DF3233EC781}" type="presParOf" srcId="{8A18A6BC-FFEA-7B4A-9E4A-C6347490BC70}" destId="{971FB339-3627-3D4D-B591-8D8E3153DCE1}" srcOrd="0" destOrd="0" presId="urn:microsoft.com/office/officeart/2008/layout/LinedList"/>
    <dgm:cxn modelId="{C802A43E-FE89-224B-8ECC-3402801DFC0E}" type="presParOf" srcId="{8A18A6BC-FFEA-7B4A-9E4A-C6347490BC70}" destId="{ACAC7EC1-77CC-D54F-8E11-659031FE0F53}" srcOrd="1" destOrd="0" presId="urn:microsoft.com/office/officeart/2008/layout/LinedList"/>
    <dgm:cxn modelId="{CED2CA0C-D5F2-6D44-A333-E7FE03DB0405}" type="presParOf" srcId="{896476E5-CFAE-BB44-9197-E0310451F8DE}" destId="{A041350B-2DE2-2C4E-839B-DA57689D132E}" srcOrd="8" destOrd="0" presId="urn:microsoft.com/office/officeart/2008/layout/LinedList"/>
    <dgm:cxn modelId="{615359F9-2241-8943-BF44-E484886B2347}" type="presParOf" srcId="{896476E5-CFAE-BB44-9197-E0310451F8DE}" destId="{2F8E7A86-685D-624C-B123-869B8F6D2BA2}" srcOrd="9" destOrd="0" presId="urn:microsoft.com/office/officeart/2008/layout/LinedList"/>
    <dgm:cxn modelId="{49230818-1E28-C240-B883-C8002DDAC183}" type="presParOf" srcId="{2F8E7A86-685D-624C-B123-869B8F6D2BA2}" destId="{783CBD8C-F867-624A-A1D5-48849D4C6D44}" srcOrd="0" destOrd="0" presId="urn:microsoft.com/office/officeart/2008/layout/LinedList"/>
    <dgm:cxn modelId="{CB9D8A0C-2169-5143-9709-B8826474B744}" type="presParOf" srcId="{2F8E7A86-685D-624C-B123-869B8F6D2BA2}" destId="{A292FD85-F4B8-BE44-AA12-83687A4187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E77462-9F58-443F-ACF8-332315264B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73CB1E-DC4C-4313-AFDA-7970EE6C9DC5}">
      <dgm:prSet/>
      <dgm:spPr/>
      <dgm:t>
        <a:bodyPr/>
        <a:lstStyle/>
        <a:p>
          <a:r>
            <a:rPr lang="hu-HU"/>
            <a:t>How do I manage configuration, service discovery and resource scaling?</a:t>
          </a:r>
          <a:endParaRPr lang="en-US"/>
        </a:p>
      </dgm:t>
    </dgm:pt>
    <dgm:pt modelId="{1E2A9BFA-3A3F-4914-8657-91D34ADE9BFF}" type="parTrans" cxnId="{428EF15D-0781-4D71-833D-97E195BA620C}">
      <dgm:prSet/>
      <dgm:spPr/>
      <dgm:t>
        <a:bodyPr/>
        <a:lstStyle/>
        <a:p>
          <a:endParaRPr lang="en-US"/>
        </a:p>
      </dgm:t>
    </dgm:pt>
    <dgm:pt modelId="{A479FE32-9D92-42EB-9495-C595156C4B51}" type="sibTrans" cxnId="{428EF15D-0781-4D71-833D-97E195BA620C}">
      <dgm:prSet/>
      <dgm:spPr/>
      <dgm:t>
        <a:bodyPr/>
        <a:lstStyle/>
        <a:p>
          <a:endParaRPr lang="en-US"/>
        </a:p>
      </dgm:t>
    </dgm:pt>
    <dgm:pt modelId="{AD7BDED3-4731-446A-BF45-0E49D41A4A6E}">
      <dgm:prSet/>
      <dgm:spPr/>
      <dgm:t>
        <a:bodyPr/>
        <a:lstStyle/>
        <a:p>
          <a:r>
            <a:rPr lang="hu-HU"/>
            <a:t>How to configure my cluster?</a:t>
          </a:r>
          <a:endParaRPr lang="en-US"/>
        </a:p>
      </dgm:t>
    </dgm:pt>
    <dgm:pt modelId="{57406595-A09B-4A94-B73B-EE8EC3549A47}" type="parTrans" cxnId="{BC191D5F-2437-4B0C-AFF0-412907044F09}">
      <dgm:prSet/>
      <dgm:spPr/>
      <dgm:t>
        <a:bodyPr/>
        <a:lstStyle/>
        <a:p>
          <a:endParaRPr lang="en-US"/>
        </a:p>
      </dgm:t>
    </dgm:pt>
    <dgm:pt modelId="{E2A11E82-B8CA-4F81-A004-DA5AC5A23DFD}" type="sibTrans" cxnId="{BC191D5F-2437-4B0C-AFF0-412907044F09}">
      <dgm:prSet/>
      <dgm:spPr/>
      <dgm:t>
        <a:bodyPr/>
        <a:lstStyle/>
        <a:p>
          <a:endParaRPr lang="en-US"/>
        </a:p>
      </dgm:t>
    </dgm:pt>
    <dgm:pt modelId="{9A8E4DDB-540E-4076-95AF-43FDA556A36F}">
      <dgm:prSet/>
      <dgm:spPr/>
      <dgm:t>
        <a:bodyPr/>
        <a:lstStyle/>
        <a:p>
          <a:r>
            <a:rPr lang="hu-HU"/>
            <a:t>How to update a running application?</a:t>
          </a:r>
          <a:endParaRPr lang="en-US"/>
        </a:p>
      </dgm:t>
    </dgm:pt>
    <dgm:pt modelId="{1E0B348F-DAC8-4F10-ACC4-8156E11A9207}" type="parTrans" cxnId="{1586F811-1A2E-43AA-AE56-AD45C482CE24}">
      <dgm:prSet/>
      <dgm:spPr/>
      <dgm:t>
        <a:bodyPr/>
        <a:lstStyle/>
        <a:p>
          <a:endParaRPr lang="en-US"/>
        </a:p>
      </dgm:t>
    </dgm:pt>
    <dgm:pt modelId="{68AAE6D0-B508-494B-B4A9-56E73D9EAB05}" type="sibTrans" cxnId="{1586F811-1A2E-43AA-AE56-AD45C482CE24}">
      <dgm:prSet/>
      <dgm:spPr/>
      <dgm:t>
        <a:bodyPr/>
        <a:lstStyle/>
        <a:p>
          <a:endParaRPr lang="en-US"/>
        </a:p>
      </dgm:t>
    </dgm:pt>
    <dgm:pt modelId="{75994CD1-6664-49BB-A704-A3C54A49A75F}">
      <dgm:prSet/>
      <dgm:spPr/>
      <dgm:t>
        <a:bodyPr/>
        <a:lstStyle/>
        <a:p>
          <a:r>
            <a:rPr lang="hu-HU"/>
            <a:t>How to update the underlying cluster?</a:t>
          </a:r>
          <a:endParaRPr lang="en-US"/>
        </a:p>
      </dgm:t>
    </dgm:pt>
    <dgm:pt modelId="{3224846E-A2C7-4A6A-A07A-A9FC9B7F0425}" type="parTrans" cxnId="{D297786E-2648-46FA-9721-9D40DF8B5266}">
      <dgm:prSet/>
      <dgm:spPr/>
      <dgm:t>
        <a:bodyPr/>
        <a:lstStyle/>
        <a:p>
          <a:endParaRPr lang="en-US"/>
        </a:p>
      </dgm:t>
    </dgm:pt>
    <dgm:pt modelId="{6537E94B-F9F6-4581-9BC9-1C9EEF2A0011}" type="sibTrans" cxnId="{D297786E-2648-46FA-9721-9D40DF8B5266}">
      <dgm:prSet/>
      <dgm:spPr/>
      <dgm:t>
        <a:bodyPr/>
        <a:lstStyle/>
        <a:p>
          <a:endParaRPr lang="en-US"/>
        </a:p>
      </dgm:t>
    </dgm:pt>
    <dgm:pt modelId="{79B27B83-97F6-4A2F-A064-997A931EC605}">
      <dgm:prSet/>
      <dgm:spPr/>
      <dgm:t>
        <a:bodyPr/>
        <a:lstStyle/>
        <a:p>
          <a:r>
            <a:rPr lang="hu-HU"/>
            <a:t>How to simplify complext applications?</a:t>
          </a:r>
          <a:endParaRPr lang="en-US"/>
        </a:p>
      </dgm:t>
    </dgm:pt>
    <dgm:pt modelId="{C8B61221-C84B-4C1D-8F40-6E961A0EF33E}" type="parTrans" cxnId="{1509F1DF-9B87-4280-92FE-94CF9B0E7A76}">
      <dgm:prSet/>
      <dgm:spPr/>
      <dgm:t>
        <a:bodyPr/>
        <a:lstStyle/>
        <a:p>
          <a:endParaRPr lang="en-US"/>
        </a:p>
      </dgm:t>
    </dgm:pt>
    <dgm:pt modelId="{2ED0B693-C977-40CC-9681-A06F35FB161E}" type="sibTrans" cxnId="{1509F1DF-9B87-4280-92FE-94CF9B0E7A76}">
      <dgm:prSet/>
      <dgm:spPr/>
      <dgm:t>
        <a:bodyPr/>
        <a:lstStyle/>
        <a:p>
          <a:endParaRPr lang="en-US"/>
        </a:p>
      </dgm:t>
    </dgm:pt>
    <dgm:pt modelId="{28656F0A-8DE9-3B43-9512-D253800CAF44}" type="pres">
      <dgm:prSet presAssocID="{1EE77462-9F58-443F-ACF8-332315264BE0}" presName="linear" presStyleCnt="0">
        <dgm:presLayoutVars>
          <dgm:animLvl val="lvl"/>
          <dgm:resizeHandles val="exact"/>
        </dgm:presLayoutVars>
      </dgm:prSet>
      <dgm:spPr/>
    </dgm:pt>
    <dgm:pt modelId="{E9EF52B6-EE3E-1142-AC10-CE4CEB79B41C}" type="pres">
      <dgm:prSet presAssocID="{1A73CB1E-DC4C-4313-AFDA-7970EE6C9DC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9DBEFA-7646-FF4B-84F2-0B0B0E18F8C6}" type="pres">
      <dgm:prSet presAssocID="{A479FE32-9D92-42EB-9495-C595156C4B51}" presName="spacer" presStyleCnt="0"/>
      <dgm:spPr/>
    </dgm:pt>
    <dgm:pt modelId="{959F2323-72DD-C74E-8763-BCD75428BC2A}" type="pres">
      <dgm:prSet presAssocID="{AD7BDED3-4731-446A-BF45-0E49D41A4A6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FD0F81-A5BF-DA44-AC8A-3B25B3C52E6E}" type="pres">
      <dgm:prSet presAssocID="{E2A11E82-B8CA-4F81-A004-DA5AC5A23DFD}" presName="spacer" presStyleCnt="0"/>
      <dgm:spPr/>
    </dgm:pt>
    <dgm:pt modelId="{2B06343B-1A04-C849-AE9B-A8A19947898F}" type="pres">
      <dgm:prSet presAssocID="{9A8E4DDB-540E-4076-95AF-43FDA556A3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9E4F3D5-EADE-674A-A489-711956F77995}" type="pres">
      <dgm:prSet presAssocID="{68AAE6D0-B508-494B-B4A9-56E73D9EAB05}" presName="spacer" presStyleCnt="0"/>
      <dgm:spPr/>
    </dgm:pt>
    <dgm:pt modelId="{783CC068-433A-7A4A-8AA5-E84C08368914}" type="pres">
      <dgm:prSet presAssocID="{75994CD1-6664-49BB-A704-A3C54A49A7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240643A-119C-114E-ABE3-538269D8FBA2}" type="pres">
      <dgm:prSet presAssocID="{6537E94B-F9F6-4581-9BC9-1C9EEF2A0011}" presName="spacer" presStyleCnt="0"/>
      <dgm:spPr/>
    </dgm:pt>
    <dgm:pt modelId="{48FC68B3-0E25-3049-A935-27A107667205}" type="pres">
      <dgm:prSet presAssocID="{79B27B83-97F6-4A2F-A064-997A931EC60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D9DB70B-5FF4-9A42-9AAF-99007CE2552B}" type="presOf" srcId="{AD7BDED3-4731-446A-BF45-0E49D41A4A6E}" destId="{959F2323-72DD-C74E-8763-BCD75428BC2A}" srcOrd="0" destOrd="0" presId="urn:microsoft.com/office/officeart/2005/8/layout/vList2"/>
    <dgm:cxn modelId="{410BD20E-3E05-1142-A456-309C79D0621E}" type="presOf" srcId="{9A8E4DDB-540E-4076-95AF-43FDA556A36F}" destId="{2B06343B-1A04-C849-AE9B-A8A19947898F}" srcOrd="0" destOrd="0" presId="urn:microsoft.com/office/officeart/2005/8/layout/vList2"/>
    <dgm:cxn modelId="{1586F811-1A2E-43AA-AE56-AD45C482CE24}" srcId="{1EE77462-9F58-443F-ACF8-332315264BE0}" destId="{9A8E4DDB-540E-4076-95AF-43FDA556A36F}" srcOrd="2" destOrd="0" parTransId="{1E0B348F-DAC8-4F10-ACC4-8156E11A9207}" sibTransId="{68AAE6D0-B508-494B-B4A9-56E73D9EAB05}"/>
    <dgm:cxn modelId="{89FB9141-8666-1448-8F2A-13F84356D3CD}" type="presOf" srcId="{75994CD1-6664-49BB-A704-A3C54A49A75F}" destId="{783CC068-433A-7A4A-8AA5-E84C08368914}" srcOrd="0" destOrd="0" presId="urn:microsoft.com/office/officeart/2005/8/layout/vList2"/>
    <dgm:cxn modelId="{428EF15D-0781-4D71-833D-97E195BA620C}" srcId="{1EE77462-9F58-443F-ACF8-332315264BE0}" destId="{1A73CB1E-DC4C-4313-AFDA-7970EE6C9DC5}" srcOrd="0" destOrd="0" parTransId="{1E2A9BFA-3A3F-4914-8657-91D34ADE9BFF}" sibTransId="{A479FE32-9D92-42EB-9495-C595156C4B51}"/>
    <dgm:cxn modelId="{BC191D5F-2437-4B0C-AFF0-412907044F09}" srcId="{1EE77462-9F58-443F-ACF8-332315264BE0}" destId="{AD7BDED3-4731-446A-BF45-0E49D41A4A6E}" srcOrd="1" destOrd="0" parTransId="{57406595-A09B-4A94-B73B-EE8EC3549A47}" sibTransId="{E2A11E82-B8CA-4F81-A004-DA5AC5A23DFD}"/>
    <dgm:cxn modelId="{D297786E-2648-46FA-9721-9D40DF8B5266}" srcId="{1EE77462-9F58-443F-ACF8-332315264BE0}" destId="{75994CD1-6664-49BB-A704-A3C54A49A75F}" srcOrd="3" destOrd="0" parTransId="{3224846E-A2C7-4A6A-A07A-A9FC9B7F0425}" sibTransId="{6537E94B-F9F6-4581-9BC9-1C9EEF2A0011}"/>
    <dgm:cxn modelId="{A70E1E80-16FB-9748-9182-9DBB200C7EF3}" type="presOf" srcId="{1A73CB1E-DC4C-4313-AFDA-7970EE6C9DC5}" destId="{E9EF52B6-EE3E-1142-AC10-CE4CEB79B41C}" srcOrd="0" destOrd="0" presId="urn:microsoft.com/office/officeart/2005/8/layout/vList2"/>
    <dgm:cxn modelId="{003DCE81-8E83-0841-BB81-B688FD703747}" type="presOf" srcId="{1EE77462-9F58-443F-ACF8-332315264BE0}" destId="{28656F0A-8DE9-3B43-9512-D253800CAF44}" srcOrd="0" destOrd="0" presId="urn:microsoft.com/office/officeart/2005/8/layout/vList2"/>
    <dgm:cxn modelId="{1509F1DF-9B87-4280-92FE-94CF9B0E7A76}" srcId="{1EE77462-9F58-443F-ACF8-332315264BE0}" destId="{79B27B83-97F6-4A2F-A064-997A931EC605}" srcOrd="4" destOrd="0" parTransId="{C8B61221-C84B-4C1D-8F40-6E961A0EF33E}" sibTransId="{2ED0B693-C977-40CC-9681-A06F35FB161E}"/>
    <dgm:cxn modelId="{4F66EDEF-E0B0-7042-914A-6FDBAA74A81C}" type="presOf" srcId="{79B27B83-97F6-4A2F-A064-997A931EC605}" destId="{48FC68B3-0E25-3049-A935-27A107667205}" srcOrd="0" destOrd="0" presId="urn:microsoft.com/office/officeart/2005/8/layout/vList2"/>
    <dgm:cxn modelId="{D63AEC42-BC90-C54F-A789-549D71E08661}" type="presParOf" srcId="{28656F0A-8DE9-3B43-9512-D253800CAF44}" destId="{E9EF52B6-EE3E-1142-AC10-CE4CEB79B41C}" srcOrd="0" destOrd="0" presId="urn:microsoft.com/office/officeart/2005/8/layout/vList2"/>
    <dgm:cxn modelId="{6F0EC09F-6D57-7C43-B1F3-CDDC066F23B6}" type="presParOf" srcId="{28656F0A-8DE9-3B43-9512-D253800CAF44}" destId="{849DBEFA-7646-FF4B-84F2-0B0B0E18F8C6}" srcOrd="1" destOrd="0" presId="urn:microsoft.com/office/officeart/2005/8/layout/vList2"/>
    <dgm:cxn modelId="{E44D3D30-5437-6142-B659-71DEC05FB47E}" type="presParOf" srcId="{28656F0A-8DE9-3B43-9512-D253800CAF44}" destId="{959F2323-72DD-C74E-8763-BCD75428BC2A}" srcOrd="2" destOrd="0" presId="urn:microsoft.com/office/officeart/2005/8/layout/vList2"/>
    <dgm:cxn modelId="{939E17A0-3212-2249-8CA0-B342A1CE1474}" type="presParOf" srcId="{28656F0A-8DE9-3B43-9512-D253800CAF44}" destId="{09FD0F81-A5BF-DA44-AC8A-3B25B3C52E6E}" srcOrd="3" destOrd="0" presId="urn:microsoft.com/office/officeart/2005/8/layout/vList2"/>
    <dgm:cxn modelId="{AB010023-77B1-F14F-A727-DA9769DD2E85}" type="presParOf" srcId="{28656F0A-8DE9-3B43-9512-D253800CAF44}" destId="{2B06343B-1A04-C849-AE9B-A8A19947898F}" srcOrd="4" destOrd="0" presId="urn:microsoft.com/office/officeart/2005/8/layout/vList2"/>
    <dgm:cxn modelId="{ECAFA130-B294-A245-9ED9-C29CB04922D0}" type="presParOf" srcId="{28656F0A-8DE9-3B43-9512-D253800CAF44}" destId="{F9E4F3D5-EADE-674A-A489-711956F77995}" srcOrd="5" destOrd="0" presId="urn:microsoft.com/office/officeart/2005/8/layout/vList2"/>
    <dgm:cxn modelId="{E5A64B4F-9068-4D43-A315-D13E2EBEC0DA}" type="presParOf" srcId="{28656F0A-8DE9-3B43-9512-D253800CAF44}" destId="{783CC068-433A-7A4A-8AA5-E84C08368914}" srcOrd="6" destOrd="0" presId="urn:microsoft.com/office/officeart/2005/8/layout/vList2"/>
    <dgm:cxn modelId="{9F2E2D8C-E91A-244F-B019-BA4F98B9A630}" type="presParOf" srcId="{28656F0A-8DE9-3B43-9512-D253800CAF44}" destId="{A240643A-119C-114E-ABE3-538269D8FBA2}" srcOrd="7" destOrd="0" presId="urn:microsoft.com/office/officeart/2005/8/layout/vList2"/>
    <dgm:cxn modelId="{539684F4-5D12-5E4A-9F7E-CA6864F76B43}" type="presParOf" srcId="{28656F0A-8DE9-3B43-9512-D253800CAF44}" destId="{48FC68B3-0E25-3049-A935-27A10766720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3E2B73-B2E7-48A3-971C-7A2B39BA216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6721A9-FB2B-4F18-BFFB-4E180FACC9F8}">
      <dgm:prSet/>
      <dgm:spPr/>
      <dgm:t>
        <a:bodyPr/>
        <a:lstStyle/>
        <a:p>
          <a:r>
            <a:rPr lang="hu-HU"/>
            <a:t>Application portability accross on-premise or hybrid cloud environments</a:t>
          </a:r>
          <a:endParaRPr lang="en-US"/>
        </a:p>
      </dgm:t>
    </dgm:pt>
    <dgm:pt modelId="{02858725-7E45-4DB4-AC69-D783A44E4E16}" type="parTrans" cxnId="{B519BF02-2C40-4359-8EBD-05B4525E3B9B}">
      <dgm:prSet/>
      <dgm:spPr/>
      <dgm:t>
        <a:bodyPr/>
        <a:lstStyle/>
        <a:p>
          <a:endParaRPr lang="en-US"/>
        </a:p>
      </dgm:t>
    </dgm:pt>
    <dgm:pt modelId="{AC0DB055-B1CC-4FAF-95A8-8C8D4E4194B7}" type="sibTrans" cxnId="{B519BF02-2C40-4359-8EBD-05B4525E3B9B}">
      <dgm:prSet/>
      <dgm:spPr/>
      <dgm:t>
        <a:bodyPr/>
        <a:lstStyle/>
        <a:p>
          <a:endParaRPr lang="en-US"/>
        </a:p>
      </dgm:t>
    </dgm:pt>
    <dgm:pt modelId="{FF8D4143-1F54-4F1B-8622-8B6C0CA65F33}">
      <dgm:prSet/>
      <dgm:spPr/>
      <dgm:t>
        <a:bodyPr/>
        <a:lstStyle/>
        <a:p>
          <a:r>
            <a:rPr lang="hu-HU"/>
            <a:t>Allow developers to focus on their application vs. Underlying infrastructure</a:t>
          </a:r>
          <a:endParaRPr lang="en-US"/>
        </a:p>
      </dgm:t>
    </dgm:pt>
    <dgm:pt modelId="{50617C57-EEFD-4214-9BE7-47071F7AD975}" type="parTrans" cxnId="{01746DAA-BA6D-4409-8A38-777C6B63F2C6}">
      <dgm:prSet/>
      <dgm:spPr/>
      <dgm:t>
        <a:bodyPr/>
        <a:lstStyle/>
        <a:p>
          <a:endParaRPr lang="en-US"/>
        </a:p>
      </dgm:t>
    </dgm:pt>
    <dgm:pt modelId="{080322E2-D421-4AD0-98A3-42FCA2C162FF}" type="sibTrans" cxnId="{01746DAA-BA6D-4409-8A38-777C6B63F2C6}">
      <dgm:prSet/>
      <dgm:spPr/>
      <dgm:t>
        <a:bodyPr/>
        <a:lstStyle/>
        <a:p>
          <a:endParaRPr lang="en-US"/>
        </a:p>
      </dgm:t>
    </dgm:pt>
    <dgm:pt modelId="{0E17A90F-03F9-4787-A69F-B4B1DA63C53A}">
      <dgm:prSet/>
      <dgm:spPr/>
      <dgm:t>
        <a:bodyPr/>
        <a:lstStyle/>
        <a:p>
          <a:r>
            <a:rPr lang="hu-HU"/>
            <a:t>Deployed for shorter periods of time than VMs</a:t>
          </a:r>
          <a:endParaRPr lang="en-US"/>
        </a:p>
      </dgm:t>
    </dgm:pt>
    <dgm:pt modelId="{5EEEEE44-1BCE-4460-9742-4786B43FDC8E}" type="parTrans" cxnId="{AFFACBE8-DB8B-4EC7-BE1E-6B2E982E980B}">
      <dgm:prSet/>
      <dgm:spPr/>
      <dgm:t>
        <a:bodyPr/>
        <a:lstStyle/>
        <a:p>
          <a:endParaRPr lang="en-US"/>
        </a:p>
      </dgm:t>
    </dgm:pt>
    <dgm:pt modelId="{76E482E8-0A40-4E16-9AFE-E38CE029BAA0}" type="sibTrans" cxnId="{AFFACBE8-DB8B-4EC7-BE1E-6B2E982E980B}">
      <dgm:prSet/>
      <dgm:spPr/>
      <dgm:t>
        <a:bodyPr/>
        <a:lstStyle/>
        <a:p>
          <a:endParaRPr lang="en-US"/>
        </a:p>
      </dgm:t>
    </dgm:pt>
    <dgm:pt modelId="{1A3F2B1A-02BC-4EE1-930A-2C53095CCFC8}">
      <dgm:prSet/>
      <dgm:spPr/>
      <dgm:t>
        <a:bodyPr/>
        <a:lstStyle/>
        <a:p>
          <a:r>
            <a:rPr lang="hu-HU"/>
            <a:t>Removing complexity through minimalism</a:t>
          </a:r>
          <a:endParaRPr lang="en-US"/>
        </a:p>
      </dgm:t>
    </dgm:pt>
    <dgm:pt modelId="{000D1004-582B-4D65-AF10-942C6F8E8E8F}" type="parTrans" cxnId="{F88E014C-961F-48C9-A46B-C881E625C92E}">
      <dgm:prSet/>
      <dgm:spPr/>
      <dgm:t>
        <a:bodyPr/>
        <a:lstStyle/>
        <a:p>
          <a:endParaRPr lang="en-US"/>
        </a:p>
      </dgm:t>
    </dgm:pt>
    <dgm:pt modelId="{4B3E0909-2D5B-4F96-A748-CAB111F32CC7}" type="sibTrans" cxnId="{F88E014C-961F-48C9-A46B-C881E625C92E}">
      <dgm:prSet/>
      <dgm:spPr/>
      <dgm:t>
        <a:bodyPr/>
        <a:lstStyle/>
        <a:p>
          <a:endParaRPr lang="en-US"/>
        </a:p>
      </dgm:t>
    </dgm:pt>
    <dgm:pt modelId="{554A9C43-8FC9-4040-901C-D0CCCA72B4D1}">
      <dgm:prSet/>
      <dgm:spPr/>
      <dgm:t>
        <a:bodyPr/>
        <a:lstStyle/>
        <a:p>
          <a:r>
            <a:rPr lang="hu-HU"/>
            <a:t>New challenges for Operations teams</a:t>
          </a:r>
          <a:endParaRPr lang="en-US"/>
        </a:p>
      </dgm:t>
    </dgm:pt>
    <dgm:pt modelId="{049D0212-9643-4D2E-A07D-3D45FF1969B2}" type="parTrans" cxnId="{26168231-B4C5-4EE0-923F-49BD191BC45B}">
      <dgm:prSet/>
      <dgm:spPr/>
      <dgm:t>
        <a:bodyPr/>
        <a:lstStyle/>
        <a:p>
          <a:endParaRPr lang="en-US"/>
        </a:p>
      </dgm:t>
    </dgm:pt>
    <dgm:pt modelId="{50394A00-F106-4ACF-A4EB-559F189AD031}" type="sibTrans" cxnId="{26168231-B4C5-4EE0-923F-49BD191BC45B}">
      <dgm:prSet/>
      <dgm:spPr/>
      <dgm:t>
        <a:bodyPr/>
        <a:lstStyle/>
        <a:p>
          <a:endParaRPr lang="en-US"/>
        </a:p>
      </dgm:t>
    </dgm:pt>
    <dgm:pt modelId="{64C3474D-0918-7A44-86F3-737E10E3E931}" type="pres">
      <dgm:prSet presAssocID="{B43E2B73-B2E7-48A3-971C-7A2B39BA216E}" presName="outerComposite" presStyleCnt="0">
        <dgm:presLayoutVars>
          <dgm:chMax val="5"/>
          <dgm:dir/>
          <dgm:resizeHandles val="exact"/>
        </dgm:presLayoutVars>
      </dgm:prSet>
      <dgm:spPr/>
    </dgm:pt>
    <dgm:pt modelId="{615D5ED1-79FD-2A4B-80ED-E66EA111AB0A}" type="pres">
      <dgm:prSet presAssocID="{B43E2B73-B2E7-48A3-971C-7A2B39BA216E}" presName="dummyMaxCanvas" presStyleCnt="0">
        <dgm:presLayoutVars/>
      </dgm:prSet>
      <dgm:spPr/>
    </dgm:pt>
    <dgm:pt modelId="{37A5CC2C-8758-0241-92DD-AA377207150E}" type="pres">
      <dgm:prSet presAssocID="{B43E2B73-B2E7-48A3-971C-7A2B39BA216E}" presName="FiveNodes_1" presStyleLbl="node1" presStyleIdx="0" presStyleCnt="5">
        <dgm:presLayoutVars>
          <dgm:bulletEnabled val="1"/>
        </dgm:presLayoutVars>
      </dgm:prSet>
      <dgm:spPr/>
    </dgm:pt>
    <dgm:pt modelId="{2DD15D13-53EB-724E-85C6-ADFD2F240761}" type="pres">
      <dgm:prSet presAssocID="{B43E2B73-B2E7-48A3-971C-7A2B39BA216E}" presName="FiveNodes_2" presStyleLbl="node1" presStyleIdx="1" presStyleCnt="5">
        <dgm:presLayoutVars>
          <dgm:bulletEnabled val="1"/>
        </dgm:presLayoutVars>
      </dgm:prSet>
      <dgm:spPr/>
    </dgm:pt>
    <dgm:pt modelId="{2B916EE2-E686-A343-BD6F-C84F2069497F}" type="pres">
      <dgm:prSet presAssocID="{B43E2B73-B2E7-48A3-971C-7A2B39BA216E}" presName="FiveNodes_3" presStyleLbl="node1" presStyleIdx="2" presStyleCnt="5">
        <dgm:presLayoutVars>
          <dgm:bulletEnabled val="1"/>
        </dgm:presLayoutVars>
      </dgm:prSet>
      <dgm:spPr/>
    </dgm:pt>
    <dgm:pt modelId="{7CAA8F12-725A-1F49-A0DB-DADC322D8453}" type="pres">
      <dgm:prSet presAssocID="{B43E2B73-B2E7-48A3-971C-7A2B39BA216E}" presName="FiveNodes_4" presStyleLbl="node1" presStyleIdx="3" presStyleCnt="5">
        <dgm:presLayoutVars>
          <dgm:bulletEnabled val="1"/>
        </dgm:presLayoutVars>
      </dgm:prSet>
      <dgm:spPr/>
    </dgm:pt>
    <dgm:pt modelId="{7F59D07A-69C9-144C-86DD-435CC31D42A4}" type="pres">
      <dgm:prSet presAssocID="{B43E2B73-B2E7-48A3-971C-7A2B39BA216E}" presName="FiveNodes_5" presStyleLbl="node1" presStyleIdx="4" presStyleCnt="5">
        <dgm:presLayoutVars>
          <dgm:bulletEnabled val="1"/>
        </dgm:presLayoutVars>
      </dgm:prSet>
      <dgm:spPr/>
    </dgm:pt>
    <dgm:pt modelId="{1FFC03ED-D07A-0147-9311-750CBB7D04FD}" type="pres">
      <dgm:prSet presAssocID="{B43E2B73-B2E7-48A3-971C-7A2B39BA216E}" presName="FiveConn_1-2" presStyleLbl="fgAccFollowNode1" presStyleIdx="0" presStyleCnt="4">
        <dgm:presLayoutVars>
          <dgm:bulletEnabled val="1"/>
        </dgm:presLayoutVars>
      </dgm:prSet>
      <dgm:spPr/>
    </dgm:pt>
    <dgm:pt modelId="{F788A8F4-F5D0-5749-A641-CE201585CD5C}" type="pres">
      <dgm:prSet presAssocID="{B43E2B73-B2E7-48A3-971C-7A2B39BA216E}" presName="FiveConn_2-3" presStyleLbl="fgAccFollowNode1" presStyleIdx="1" presStyleCnt="4">
        <dgm:presLayoutVars>
          <dgm:bulletEnabled val="1"/>
        </dgm:presLayoutVars>
      </dgm:prSet>
      <dgm:spPr/>
    </dgm:pt>
    <dgm:pt modelId="{49AFD34E-6F4C-E041-9782-90EBDF2CA25B}" type="pres">
      <dgm:prSet presAssocID="{B43E2B73-B2E7-48A3-971C-7A2B39BA216E}" presName="FiveConn_3-4" presStyleLbl="fgAccFollowNode1" presStyleIdx="2" presStyleCnt="4">
        <dgm:presLayoutVars>
          <dgm:bulletEnabled val="1"/>
        </dgm:presLayoutVars>
      </dgm:prSet>
      <dgm:spPr/>
    </dgm:pt>
    <dgm:pt modelId="{9C6930B7-8865-064A-9C29-AEF9E257DE0C}" type="pres">
      <dgm:prSet presAssocID="{B43E2B73-B2E7-48A3-971C-7A2B39BA216E}" presName="FiveConn_4-5" presStyleLbl="fgAccFollowNode1" presStyleIdx="3" presStyleCnt="4">
        <dgm:presLayoutVars>
          <dgm:bulletEnabled val="1"/>
        </dgm:presLayoutVars>
      </dgm:prSet>
      <dgm:spPr/>
    </dgm:pt>
    <dgm:pt modelId="{F3046E01-9FD6-AB40-9D2D-93657BF8C993}" type="pres">
      <dgm:prSet presAssocID="{B43E2B73-B2E7-48A3-971C-7A2B39BA216E}" presName="FiveNodes_1_text" presStyleLbl="node1" presStyleIdx="4" presStyleCnt="5">
        <dgm:presLayoutVars>
          <dgm:bulletEnabled val="1"/>
        </dgm:presLayoutVars>
      </dgm:prSet>
      <dgm:spPr/>
    </dgm:pt>
    <dgm:pt modelId="{484AF7A3-E4A0-AF40-92D7-F4D3B818AA9E}" type="pres">
      <dgm:prSet presAssocID="{B43E2B73-B2E7-48A3-971C-7A2B39BA216E}" presName="FiveNodes_2_text" presStyleLbl="node1" presStyleIdx="4" presStyleCnt="5">
        <dgm:presLayoutVars>
          <dgm:bulletEnabled val="1"/>
        </dgm:presLayoutVars>
      </dgm:prSet>
      <dgm:spPr/>
    </dgm:pt>
    <dgm:pt modelId="{7C93A8EF-0FD5-4D4D-832D-44A91A8E5945}" type="pres">
      <dgm:prSet presAssocID="{B43E2B73-B2E7-48A3-971C-7A2B39BA216E}" presName="FiveNodes_3_text" presStyleLbl="node1" presStyleIdx="4" presStyleCnt="5">
        <dgm:presLayoutVars>
          <dgm:bulletEnabled val="1"/>
        </dgm:presLayoutVars>
      </dgm:prSet>
      <dgm:spPr/>
    </dgm:pt>
    <dgm:pt modelId="{4BE605AC-841E-2444-8C83-F2A64057A218}" type="pres">
      <dgm:prSet presAssocID="{B43E2B73-B2E7-48A3-971C-7A2B39BA216E}" presName="FiveNodes_4_text" presStyleLbl="node1" presStyleIdx="4" presStyleCnt="5">
        <dgm:presLayoutVars>
          <dgm:bulletEnabled val="1"/>
        </dgm:presLayoutVars>
      </dgm:prSet>
      <dgm:spPr/>
    </dgm:pt>
    <dgm:pt modelId="{820653A7-82A5-D148-842C-A2A0272EE9DF}" type="pres">
      <dgm:prSet presAssocID="{B43E2B73-B2E7-48A3-971C-7A2B39BA216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519BF02-2C40-4359-8EBD-05B4525E3B9B}" srcId="{B43E2B73-B2E7-48A3-971C-7A2B39BA216E}" destId="{416721A9-FB2B-4F18-BFFB-4E180FACC9F8}" srcOrd="0" destOrd="0" parTransId="{02858725-7E45-4DB4-AC69-D783A44E4E16}" sibTransId="{AC0DB055-B1CC-4FAF-95A8-8C8D4E4194B7}"/>
    <dgm:cxn modelId="{2D26441D-C26F-3B4C-A4FE-6AAD937E24F1}" type="presOf" srcId="{4B3E0909-2D5B-4F96-A748-CAB111F32CC7}" destId="{9C6930B7-8865-064A-9C29-AEF9E257DE0C}" srcOrd="0" destOrd="0" presId="urn:microsoft.com/office/officeart/2005/8/layout/vProcess5"/>
    <dgm:cxn modelId="{43B52A21-028E-1F49-B0C3-5A34CF7C0E77}" type="presOf" srcId="{416721A9-FB2B-4F18-BFFB-4E180FACC9F8}" destId="{F3046E01-9FD6-AB40-9D2D-93657BF8C993}" srcOrd="1" destOrd="0" presId="urn:microsoft.com/office/officeart/2005/8/layout/vProcess5"/>
    <dgm:cxn modelId="{E87E0B2B-CC5D-0747-8F3B-F4B2CD983578}" type="presOf" srcId="{1A3F2B1A-02BC-4EE1-930A-2C53095CCFC8}" destId="{7CAA8F12-725A-1F49-A0DB-DADC322D8453}" srcOrd="0" destOrd="0" presId="urn:microsoft.com/office/officeart/2005/8/layout/vProcess5"/>
    <dgm:cxn modelId="{4062992F-4201-DD43-A6AA-A4FC5220D5C5}" type="presOf" srcId="{554A9C43-8FC9-4040-901C-D0CCCA72B4D1}" destId="{7F59D07A-69C9-144C-86DD-435CC31D42A4}" srcOrd="0" destOrd="0" presId="urn:microsoft.com/office/officeart/2005/8/layout/vProcess5"/>
    <dgm:cxn modelId="{26168231-B4C5-4EE0-923F-49BD191BC45B}" srcId="{B43E2B73-B2E7-48A3-971C-7A2B39BA216E}" destId="{554A9C43-8FC9-4040-901C-D0CCCA72B4D1}" srcOrd="4" destOrd="0" parTransId="{049D0212-9643-4D2E-A07D-3D45FF1969B2}" sibTransId="{50394A00-F106-4ACF-A4EB-559F189AD031}"/>
    <dgm:cxn modelId="{4594B836-B850-3646-A0E8-E32B2B276596}" type="presOf" srcId="{080322E2-D421-4AD0-98A3-42FCA2C162FF}" destId="{F788A8F4-F5D0-5749-A641-CE201585CD5C}" srcOrd="0" destOrd="0" presId="urn:microsoft.com/office/officeart/2005/8/layout/vProcess5"/>
    <dgm:cxn modelId="{F07F3344-B0A2-E544-BB1E-624B986E1701}" type="presOf" srcId="{B43E2B73-B2E7-48A3-971C-7A2B39BA216E}" destId="{64C3474D-0918-7A44-86F3-737E10E3E931}" srcOrd="0" destOrd="0" presId="urn:microsoft.com/office/officeart/2005/8/layout/vProcess5"/>
    <dgm:cxn modelId="{17C92E47-5BB6-6E48-99E7-7926E03E6F92}" type="presOf" srcId="{0E17A90F-03F9-4787-A69F-B4B1DA63C53A}" destId="{7C93A8EF-0FD5-4D4D-832D-44A91A8E5945}" srcOrd="1" destOrd="0" presId="urn:microsoft.com/office/officeart/2005/8/layout/vProcess5"/>
    <dgm:cxn modelId="{F88E014C-961F-48C9-A46B-C881E625C92E}" srcId="{B43E2B73-B2E7-48A3-971C-7A2B39BA216E}" destId="{1A3F2B1A-02BC-4EE1-930A-2C53095CCFC8}" srcOrd="3" destOrd="0" parTransId="{000D1004-582B-4D65-AF10-942C6F8E8E8F}" sibTransId="{4B3E0909-2D5B-4F96-A748-CAB111F32CC7}"/>
    <dgm:cxn modelId="{CAB2325A-BD3E-D443-9988-990AA0691334}" type="presOf" srcId="{76E482E8-0A40-4E16-9AFE-E38CE029BAA0}" destId="{49AFD34E-6F4C-E041-9782-90EBDF2CA25B}" srcOrd="0" destOrd="0" presId="urn:microsoft.com/office/officeart/2005/8/layout/vProcess5"/>
    <dgm:cxn modelId="{C41B8E7E-D5B9-5A4F-A31F-7831B50D3E29}" type="presOf" srcId="{1A3F2B1A-02BC-4EE1-930A-2C53095CCFC8}" destId="{4BE605AC-841E-2444-8C83-F2A64057A218}" srcOrd="1" destOrd="0" presId="urn:microsoft.com/office/officeart/2005/8/layout/vProcess5"/>
    <dgm:cxn modelId="{2FD7C899-9347-1341-A467-5B10EAB9350C}" type="presOf" srcId="{FF8D4143-1F54-4F1B-8622-8B6C0CA65F33}" destId="{2DD15D13-53EB-724E-85C6-ADFD2F240761}" srcOrd="0" destOrd="0" presId="urn:microsoft.com/office/officeart/2005/8/layout/vProcess5"/>
    <dgm:cxn modelId="{FF9C189E-8771-274A-B2BF-907F0B82A6F8}" type="presOf" srcId="{AC0DB055-B1CC-4FAF-95A8-8C8D4E4194B7}" destId="{1FFC03ED-D07A-0147-9311-750CBB7D04FD}" srcOrd="0" destOrd="0" presId="urn:microsoft.com/office/officeart/2005/8/layout/vProcess5"/>
    <dgm:cxn modelId="{395ECFA3-5F96-BB4D-B960-B5B415880E11}" type="presOf" srcId="{554A9C43-8FC9-4040-901C-D0CCCA72B4D1}" destId="{820653A7-82A5-D148-842C-A2A0272EE9DF}" srcOrd="1" destOrd="0" presId="urn:microsoft.com/office/officeart/2005/8/layout/vProcess5"/>
    <dgm:cxn modelId="{01746DAA-BA6D-4409-8A38-777C6B63F2C6}" srcId="{B43E2B73-B2E7-48A3-971C-7A2B39BA216E}" destId="{FF8D4143-1F54-4F1B-8622-8B6C0CA65F33}" srcOrd="1" destOrd="0" parTransId="{50617C57-EEFD-4214-9BE7-47071F7AD975}" sibTransId="{080322E2-D421-4AD0-98A3-42FCA2C162FF}"/>
    <dgm:cxn modelId="{83B52CBD-30B6-C641-99C1-355B5D1EAC65}" type="presOf" srcId="{FF8D4143-1F54-4F1B-8622-8B6C0CA65F33}" destId="{484AF7A3-E4A0-AF40-92D7-F4D3B818AA9E}" srcOrd="1" destOrd="0" presId="urn:microsoft.com/office/officeart/2005/8/layout/vProcess5"/>
    <dgm:cxn modelId="{F8F62BCD-1EDF-634B-A971-1E81AF8027A1}" type="presOf" srcId="{416721A9-FB2B-4F18-BFFB-4E180FACC9F8}" destId="{37A5CC2C-8758-0241-92DD-AA377207150E}" srcOrd="0" destOrd="0" presId="urn:microsoft.com/office/officeart/2005/8/layout/vProcess5"/>
    <dgm:cxn modelId="{D7C913DA-4FB1-8E42-805A-7B01BE07E5A7}" type="presOf" srcId="{0E17A90F-03F9-4787-A69F-B4B1DA63C53A}" destId="{2B916EE2-E686-A343-BD6F-C84F2069497F}" srcOrd="0" destOrd="0" presId="urn:microsoft.com/office/officeart/2005/8/layout/vProcess5"/>
    <dgm:cxn modelId="{AFFACBE8-DB8B-4EC7-BE1E-6B2E982E980B}" srcId="{B43E2B73-B2E7-48A3-971C-7A2B39BA216E}" destId="{0E17A90F-03F9-4787-A69F-B4B1DA63C53A}" srcOrd="2" destOrd="0" parTransId="{5EEEEE44-1BCE-4460-9742-4786B43FDC8E}" sibTransId="{76E482E8-0A40-4E16-9AFE-E38CE029BAA0}"/>
    <dgm:cxn modelId="{708FA8AF-0751-4448-92F8-CF3A7A03A5DC}" type="presParOf" srcId="{64C3474D-0918-7A44-86F3-737E10E3E931}" destId="{615D5ED1-79FD-2A4B-80ED-E66EA111AB0A}" srcOrd="0" destOrd="0" presId="urn:microsoft.com/office/officeart/2005/8/layout/vProcess5"/>
    <dgm:cxn modelId="{C751409C-2131-3143-BE8C-59AEAE8BFA3B}" type="presParOf" srcId="{64C3474D-0918-7A44-86F3-737E10E3E931}" destId="{37A5CC2C-8758-0241-92DD-AA377207150E}" srcOrd="1" destOrd="0" presId="urn:microsoft.com/office/officeart/2005/8/layout/vProcess5"/>
    <dgm:cxn modelId="{42956A1B-3D25-9C4C-96D5-7B638B453322}" type="presParOf" srcId="{64C3474D-0918-7A44-86F3-737E10E3E931}" destId="{2DD15D13-53EB-724E-85C6-ADFD2F240761}" srcOrd="2" destOrd="0" presId="urn:microsoft.com/office/officeart/2005/8/layout/vProcess5"/>
    <dgm:cxn modelId="{22412303-79C7-B845-8B9B-A6CB047D295D}" type="presParOf" srcId="{64C3474D-0918-7A44-86F3-737E10E3E931}" destId="{2B916EE2-E686-A343-BD6F-C84F2069497F}" srcOrd="3" destOrd="0" presId="urn:microsoft.com/office/officeart/2005/8/layout/vProcess5"/>
    <dgm:cxn modelId="{5BC34DA6-EBD7-8145-A2D8-C8698B1776E5}" type="presParOf" srcId="{64C3474D-0918-7A44-86F3-737E10E3E931}" destId="{7CAA8F12-725A-1F49-A0DB-DADC322D8453}" srcOrd="4" destOrd="0" presId="urn:microsoft.com/office/officeart/2005/8/layout/vProcess5"/>
    <dgm:cxn modelId="{8381B6FA-53A7-EC49-808E-2D5813543722}" type="presParOf" srcId="{64C3474D-0918-7A44-86F3-737E10E3E931}" destId="{7F59D07A-69C9-144C-86DD-435CC31D42A4}" srcOrd="5" destOrd="0" presId="urn:microsoft.com/office/officeart/2005/8/layout/vProcess5"/>
    <dgm:cxn modelId="{FF1D6735-5E7A-634B-97B5-ABB818337079}" type="presParOf" srcId="{64C3474D-0918-7A44-86F3-737E10E3E931}" destId="{1FFC03ED-D07A-0147-9311-750CBB7D04FD}" srcOrd="6" destOrd="0" presId="urn:microsoft.com/office/officeart/2005/8/layout/vProcess5"/>
    <dgm:cxn modelId="{40DA6606-9274-FA48-A0DD-0465AEDC3E35}" type="presParOf" srcId="{64C3474D-0918-7A44-86F3-737E10E3E931}" destId="{F788A8F4-F5D0-5749-A641-CE201585CD5C}" srcOrd="7" destOrd="0" presId="urn:microsoft.com/office/officeart/2005/8/layout/vProcess5"/>
    <dgm:cxn modelId="{8F05D231-5F4C-BB4D-8DCC-615BE312BE65}" type="presParOf" srcId="{64C3474D-0918-7A44-86F3-737E10E3E931}" destId="{49AFD34E-6F4C-E041-9782-90EBDF2CA25B}" srcOrd="8" destOrd="0" presId="urn:microsoft.com/office/officeart/2005/8/layout/vProcess5"/>
    <dgm:cxn modelId="{9A79FDD4-419C-4542-9990-3C2B8EBE277A}" type="presParOf" srcId="{64C3474D-0918-7A44-86F3-737E10E3E931}" destId="{9C6930B7-8865-064A-9C29-AEF9E257DE0C}" srcOrd="9" destOrd="0" presId="urn:microsoft.com/office/officeart/2005/8/layout/vProcess5"/>
    <dgm:cxn modelId="{ABC1240F-ED6B-B34E-B983-B4838CE5368F}" type="presParOf" srcId="{64C3474D-0918-7A44-86F3-737E10E3E931}" destId="{F3046E01-9FD6-AB40-9D2D-93657BF8C993}" srcOrd="10" destOrd="0" presId="urn:microsoft.com/office/officeart/2005/8/layout/vProcess5"/>
    <dgm:cxn modelId="{56F68231-EA86-1842-BC8A-25EE9D40A8AA}" type="presParOf" srcId="{64C3474D-0918-7A44-86F3-737E10E3E931}" destId="{484AF7A3-E4A0-AF40-92D7-F4D3B818AA9E}" srcOrd="11" destOrd="0" presId="urn:microsoft.com/office/officeart/2005/8/layout/vProcess5"/>
    <dgm:cxn modelId="{CF276632-951F-FB45-A692-2522685C813D}" type="presParOf" srcId="{64C3474D-0918-7A44-86F3-737E10E3E931}" destId="{7C93A8EF-0FD5-4D4D-832D-44A91A8E5945}" srcOrd="12" destOrd="0" presId="urn:microsoft.com/office/officeart/2005/8/layout/vProcess5"/>
    <dgm:cxn modelId="{A8B6DD91-3A05-7548-B6BD-37C656FF827F}" type="presParOf" srcId="{64C3474D-0918-7A44-86F3-737E10E3E931}" destId="{4BE605AC-841E-2444-8C83-F2A64057A218}" srcOrd="13" destOrd="0" presId="urn:microsoft.com/office/officeart/2005/8/layout/vProcess5"/>
    <dgm:cxn modelId="{D7F83063-1E7A-424D-8743-AAD88EC0E770}" type="presParOf" srcId="{64C3474D-0918-7A44-86F3-737E10E3E931}" destId="{820653A7-82A5-D148-842C-A2A0272EE9D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C41FC-72E0-4DB6-A0C2-69825BED4E3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7A35D-AE74-4F65-BFA9-6F56434A05B7}">
      <dgm:prSet/>
      <dgm:spPr/>
      <dgm:t>
        <a:bodyPr/>
        <a:lstStyle/>
        <a:p>
          <a:r>
            <a:rPr lang="hu-HU"/>
            <a:t>Scalability</a:t>
          </a:r>
          <a:endParaRPr lang="en-US"/>
        </a:p>
      </dgm:t>
    </dgm:pt>
    <dgm:pt modelId="{48361C2A-2ADF-4870-AF53-CEE8137B1A5E}" type="parTrans" cxnId="{2EFBDDD7-9CD2-4943-8B06-41E556936EF1}">
      <dgm:prSet/>
      <dgm:spPr/>
      <dgm:t>
        <a:bodyPr/>
        <a:lstStyle/>
        <a:p>
          <a:endParaRPr lang="en-US"/>
        </a:p>
      </dgm:t>
    </dgm:pt>
    <dgm:pt modelId="{E08EE0F2-E5AD-429E-B91B-36A52AEC2C74}" type="sibTrans" cxnId="{2EFBDDD7-9CD2-4943-8B06-41E556936EF1}">
      <dgm:prSet/>
      <dgm:spPr/>
      <dgm:t>
        <a:bodyPr/>
        <a:lstStyle/>
        <a:p>
          <a:endParaRPr lang="en-US"/>
        </a:p>
      </dgm:t>
    </dgm:pt>
    <dgm:pt modelId="{2A46799C-EAAB-4DC8-A91A-0EA16EC9B330}">
      <dgm:prSet/>
      <dgm:spPr/>
      <dgm:t>
        <a:bodyPr/>
        <a:lstStyle/>
        <a:p>
          <a:r>
            <a:rPr lang="hu-HU"/>
            <a:t>Portability</a:t>
          </a:r>
          <a:endParaRPr lang="en-US"/>
        </a:p>
      </dgm:t>
    </dgm:pt>
    <dgm:pt modelId="{7DC2ABBE-6BAF-40FD-A604-B2EE2E1D2255}" type="parTrans" cxnId="{1A382C5A-17AC-4D71-899A-176EC07CE62C}">
      <dgm:prSet/>
      <dgm:spPr/>
      <dgm:t>
        <a:bodyPr/>
        <a:lstStyle/>
        <a:p>
          <a:endParaRPr lang="en-US"/>
        </a:p>
      </dgm:t>
    </dgm:pt>
    <dgm:pt modelId="{7D259542-B15D-4D6A-B04E-183BA560F578}" type="sibTrans" cxnId="{1A382C5A-17AC-4D71-899A-176EC07CE62C}">
      <dgm:prSet/>
      <dgm:spPr/>
      <dgm:t>
        <a:bodyPr/>
        <a:lstStyle/>
        <a:p>
          <a:endParaRPr lang="en-US"/>
        </a:p>
      </dgm:t>
    </dgm:pt>
    <dgm:pt modelId="{617ED45B-6ACE-48F4-9631-95C64638B8C7}">
      <dgm:prSet/>
      <dgm:spPr/>
      <dgm:t>
        <a:bodyPr/>
        <a:lstStyle/>
        <a:p>
          <a:r>
            <a:rPr lang="hu-HU"/>
            <a:t>Consistent deployments</a:t>
          </a:r>
          <a:endParaRPr lang="en-US"/>
        </a:p>
      </dgm:t>
    </dgm:pt>
    <dgm:pt modelId="{FACD5F4F-5CD7-45AB-9E0C-61DD645A268E}" type="parTrans" cxnId="{14A1658E-3B68-458B-929F-F5DE551A19E8}">
      <dgm:prSet/>
      <dgm:spPr/>
      <dgm:t>
        <a:bodyPr/>
        <a:lstStyle/>
        <a:p>
          <a:endParaRPr lang="en-US"/>
        </a:p>
      </dgm:t>
    </dgm:pt>
    <dgm:pt modelId="{7513D4D6-5A51-41A4-82E3-BD027E543429}" type="sibTrans" cxnId="{14A1658E-3B68-458B-929F-F5DE551A19E8}">
      <dgm:prSet/>
      <dgm:spPr/>
      <dgm:t>
        <a:bodyPr/>
        <a:lstStyle/>
        <a:p>
          <a:endParaRPr lang="en-US"/>
        </a:p>
      </dgm:t>
    </dgm:pt>
    <dgm:pt modelId="{3131B0F1-3F5D-4AAE-ACCF-CB63DAD2C7B2}">
      <dgm:prSet/>
      <dgm:spPr/>
      <dgm:t>
        <a:bodyPr/>
        <a:lstStyle/>
        <a:p>
          <a:r>
            <a:rPr lang="hu-HU"/>
            <a:t>Separated and automated operations and development</a:t>
          </a:r>
          <a:endParaRPr lang="en-US"/>
        </a:p>
      </dgm:t>
    </dgm:pt>
    <dgm:pt modelId="{23C80D6C-1D38-4878-B403-7F4871E41507}" type="parTrans" cxnId="{47BE03BD-D615-42E7-BF90-2804F689F068}">
      <dgm:prSet/>
      <dgm:spPr/>
      <dgm:t>
        <a:bodyPr/>
        <a:lstStyle/>
        <a:p>
          <a:endParaRPr lang="en-US"/>
        </a:p>
      </dgm:t>
    </dgm:pt>
    <dgm:pt modelId="{0EDB1022-6B10-475C-B616-FE898E27FE67}" type="sibTrans" cxnId="{47BE03BD-D615-42E7-BF90-2804F689F068}">
      <dgm:prSet/>
      <dgm:spPr/>
      <dgm:t>
        <a:bodyPr/>
        <a:lstStyle/>
        <a:p>
          <a:endParaRPr lang="en-US"/>
        </a:p>
      </dgm:t>
    </dgm:pt>
    <dgm:pt modelId="{8B71C74B-BE88-E747-ACA9-A7FA29153222}" type="pres">
      <dgm:prSet presAssocID="{B7CC41FC-72E0-4DB6-A0C2-69825BED4E3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0B58783-B10F-2C42-92FD-694196A92110}" type="pres">
      <dgm:prSet presAssocID="{5817A35D-AE74-4F65-BFA9-6F56434A05B7}" presName="hierRoot1" presStyleCnt="0"/>
      <dgm:spPr/>
    </dgm:pt>
    <dgm:pt modelId="{13077BAC-F7A5-6F4E-BE9E-D56C8549C434}" type="pres">
      <dgm:prSet presAssocID="{5817A35D-AE74-4F65-BFA9-6F56434A05B7}" presName="composite" presStyleCnt="0"/>
      <dgm:spPr/>
    </dgm:pt>
    <dgm:pt modelId="{A9014D79-AB40-2B4D-8409-B543904297D3}" type="pres">
      <dgm:prSet presAssocID="{5817A35D-AE74-4F65-BFA9-6F56434A05B7}" presName="background" presStyleLbl="node0" presStyleIdx="0" presStyleCnt="4"/>
      <dgm:spPr/>
    </dgm:pt>
    <dgm:pt modelId="{7D7444FB-2702-E64E-8B35-99A454A25130}" type="pres">
      <dgm:prSet presAssocID="{5817A35D-AE74-4F65-BFA9-6F56434A05B7}" presName="text" presStyleLbl="fgAcc0" presStyleIdx="0" presStyleCnt="4">
        <dgm:presLayoutVars>
          <dgm:chPref val="3"/>
        </dgm:presLayoutVars>
      </dgm:prSet>
      <dgm:spPr/>
    </dgm:pt>
    <dgm:pt modelId="{321D6600-4AC0-F541-A13D-0D13F2BB61A2}" type="pres">
      <dgm:prSet presAssocID="{5817A35D-AE74-4F65-BFA9-6F56434A05B7}" presName="hierChild2" presStyleCnt="0"/>
      <dgm:spPr/>
    </dgm:pt>
    <dgm:pt modelId="{AAC75330-5676-4B4B-83F7-A26B74B2EA1D}" type="pres">
      <dgm:prSet presAssocID="{2A46799C-EAAB-4DC8-A91A-0EA16EC9B330}" presName="hierRoot1" presStyleCnt="0"/>
      <dgm:spPr/>
    </dgm:pt>
    <dgm:pt modelId="{B8764758-8F08-3442-8A12-8CD45BBBD0E7}" type="pres">
      <dgm:prSet presAssocID="{2A46799C-EAAB-4DC8-A91A-0EA16EC9B330}" presName="composite" presStyleCnt="0"/>
      <dgm:spPr/>
    </dgm:pt>
    <dgm:pt modelId="{5CEB4470-E4D0-BF4C-BA58-F8300BB5CEF6}" type="pres">
      <dgm:prSet presAssocID="{2A46799C-EAAB-4DC8-A91A-0EA16EC9B330}" presName="background" presStyleLbl="node0" presStyleIdx="1" presStyleCnt="4"/>
      <dgm:spPr/>
    </dgm:pt>
    <dgm:pt modelId="{130F1E88-26E6-6B40-B949-FD9404794B09}" type="pres">
      <dgm:prSet presAssocID="{2A46799C-EAAB-4DC8-A91A-0EA16EC9B330}" presName="text" presStyleLbl="fgAcc0" presStyleIdx="1" presStyleCnt="4">
        <dgm:presLayoutVars>
          <dgm:chPref val="3"/>
        </dgm:presLayoutVars>
      </dgm:prSet>
      <dgm:spPr/>
    </dgm:pt>
    <dgm:pt modelId="{2E43B575-8FDA-5E45-A327-5B4A8F36CA2F}" type="pres">
      <dgm:prSet presAssocID="{2A46799C-EAAB-4DC8-A91A-0EA16EC9B330}" presName="hierChild2" presStyleCnt="0"/>
      <dgm:spPr/>
    </dgm:pt>
    <dgm:pt modelId="{424B8FA1-E83B-204A-896F-2B04F0C84EC4}" type="pres">
      <dgm:prSet presAssocID="{617ED45B-6ACE-48F4-9631-95C64638B8C7}" presName="hierRoot1" presStyleCnt="0"/>
      <dgm:spPr/>
    </dgm:pt>
    <dgm:pt modelId="{32A7D020-E29D-DE41-8348-472E4EE3894D}" type="pres">
      <dgm:prSet presAssocID="{617ED45B-6ACE-48F4-9631-95C64638B8C7}" presName="composite" presStyleCnt="0"/>
      <dgm:spPr/>
    </dgm:pt>
    <dgm:pt modelId="{DF364A76-7F25-1C46-8808-F8BB6AED21F2}" type="pres">
      <dgm:prSet presAssocID="{617ED45B-6ACE-48F4-9631-95C64638B8C7}" presName="background" presStyleLbl="node0" presStyleIdx="2" presStyleCnt="4"/>
      <dgm:spPr/>
    </dgm:pt>
    <dgm:pt modelId="{95D63D6A-9091-674B-9D8B-1FCDEC84F996}" type="pres">
      <dgm:prSet presAssocID="{617ED45B-6ACE-48F4-9631-95C64638B8C7}" presName="text" presStyleLbl="fgAcc0" presStyleIdx="2" presStyleCnt="4">
        <dgm:presLayoutVars>
          <dgm:chPref val="3"/>
        </dgm:presLayoutVars>
      </dgm:prSet>
      <dgm:spPr/>
    </dgm:pt>
    <dgm:pt modelId="{ED7D9587-407E-354D-B370-E207908DCDFE}" type="pres">
      <dgm:prSet presAssocID="{617ED45B-6ACE-48F4-9631-95C64638B8C7}" presName="hierChild2" presStyleCnt="0"/>
      <dgm:spPr/>
    </dgm:pt>
    <dgm:pt modelId="{0E8F7BFF-6CE1-8E46-B1A2-E1C321F2C021}" type="pres">
      <dgm:prSet presAssocID="{3131B0F1-3F5D-4AAE-ACCF-CB63DAD2C7B2}" presName="hierRoot1" presStyleCnt="0"/>
      <dgm:spPr/>
    </dgm:pt>
    <dgm:pt modelId="{C68E9F58-D487-BF47-9B48-68FB96B714B5}" type="pres">
      <dgm:prSet presAssocID="{3131B0F1-3F5D-4AAE-ACCF-CB63DAD2C7B2}" presName="composite" presStyleCnt="0"/>
      <dgm:spPr/>
    </dgm:pt>
    <dgm:pt modelId="{0E5222F3-3237-C745-BC75-22FCA2962510}" type="pres">
      <dgm:prSet presAssocID="{3131B0F1-3F5D-4AAE-ACCF-CB63DAD2C7B2}" presName="background" presStyleLbl="node0" presStyleIdx="3" presStyleCnt="4"/>
      <dgm:spPr/>
    </dgm:pt>
    <dgm:pt modelId="{D52B78F5-3C02-F34A-991F-CBF2CABFD764}" type="pres">
      <dgm:prSet presAssocID="{3131B0F1-3F5D-4AAE-ACCF-CB63DAD2C7B2}" presName="text" presStyleLbl="fgAcc0" presStyleIdx="3" presStyleCnt="4">
        <dgm:presLayoutVars>
          <dgm:chPref val="3"/>
        </dgm:presLayoutVars>
      </dgm:prSet>
      <dgm:spPr/>
    </dgm:pt>
    <dgm:pt modelId="{CB2ED2E8-10CC-7749-80B4-AA9C0785714A}" type="pres">
      <dgm:prSet presAssocID="{3131B0F1-3F5D-4AAE-ACCF-CB63DAD2C7B2}" presName="hierChild2" presStyleCnt="0"/>
      <dgm:spPr/>
    </dgm:pt>
  </dgm:ptLst>
  <dgm:cxnLst>
    <dgm:cxn modelId="{77539846-45C1-AB4C-8656-1A60569CFBEA}" type="presOf" srcId="{B7CC41FC-72E0-4DB6-A0C2-69825BED4E36}" destId="{8B71C74B-BE88-E747-ACA9-A7FA29153222}" srcOrd="0" destOrd="0" presId="urn:microsoft.com/office/officeart/2005/8/layout/hierarchy1"/>
    <dgm:cxn modelId="{1A382C5A-17AC-4D71-899A-176EC07CE62C}" srcId="{B7CC41FC-72E0-4DB6-A0C2-69825BED4E36}" destId="{2A46799C-EAAB-4DC8-A91A-0EA16EC9B330}" srcOrd="1" destOrd="0" parTransId="{7DC2ABBE-6BAF-40FD-A604-B2EE2E1D2255}" sibTransId="{7D259542-B15D-4D6A-B04E-183BA560F578}"/>
    <dgm:cxn modelId="{B2AC8561-0D98-1A4A-AB2E-D05E5A6ACF06}" type="presOf" srcId="{5817A35D-AE74-4F65-BFA9-6F56434A05B7}" destId="{7D7444FB-2702-E64E-8B35-99A454A25130}" srcOrd="0" destOrd="0" presId="urn:microsoft.com/office/officeart/2005/8/layout/hierarchy1"/>
    <dgm:cxn modelId="{6DF7187F-45EA-314D-AC0C-465183B29778}" type="presOf" srcId="{3131B0F1-3F5D-4AAE-ACCF-CB63DAD2C7B2}" destId="{D52B78F5-3C02-F34A-991F-CBF2CABFD764}" srcOrd="0" destOrd="0" presId="urn:microsoft.com/office/officeart/2005/8/layout/hierarchy1"/>
    <dgm:cxn modelId="{14A1658E-3B68-458B-929F-F5DE551A19E8}" srcId="{B7CC41FC-72E0-4DB6-A0C2-69825BED4E36}" destId="{617ED45B-6ACE-48F4-9631-95C64638B8C7}" srcOrd="2" destOrd="0" parTransId="{FACD5F4F-5CD7-45AB-9E0C-61DD645A268E}" sibTransId="{7513D4D6-5A51-41A4-82E3-BD027E543429}"/>
    <dgm:cxn modelId="{A6997C93-1572-CF4F-A590-9438503118CD}" type="presOf" srcId="{617ED45B-6ACE-48F4-9631-95C64638B8C7}" destId="{95D63D6A-9091-674B-9D8B-1FCDEC84F996}" srcOrd="0" destOrd="0" presId="urn:microsoft.com/office/officeart/2005/8/layout/hierarchy1"/>
    <dgm:cxn modelId="{2480879D-7AB7-6A4C-A0B4-BCF5ADEC691D}" type="presOf" srcId="{2A46799C-EAAB-4DC8-A91A-0EA16EC9B330}" destId="{130F1E88-26E6-6B40-B949-FD9404794B09}" srcOrd="0" destOrd="0" presId="urn:microsoft.com/office/officeart/2005/8/layout/hierarchy1"/>
    <dgm:cxn modelId="{47BE03BD-D615-42E7-BF90-2804F689F068}" srcId="{B7CC41FC-72E0-4DB6-A0C2-69825BED4E36}" destId="{3131B0F1-3F5D-4AAE-ACCF-CB63DAD2C7B2}" srcOrd="3" destOrd="0" parTransId="{23C80D6C-1D38-4878-B403-7F4871E41507}" sibTransId="{0EDB1022-6B10-475C-B616-FE898E27FE67}"/>
    <dgm:cxn modelId="{2EFBDDD7-9CD2-4943-8B06-41E556936EF1}" srcId="{B7CC41FC-72E0-4DB6-A0C2-69825BED4E36}" destId="{5817A35D-AE74-4F65-BFA9-6F56434A05B7}" srcOrd="0" destOrd="0" parTransId="{48361C2A-2ADF-4870-AF53-CEE8137B1A5E}" sibTransId="{E08EE0F2-E5AD-429E-B91B-36A52AEC2C74}"/>
    <dgm:cxn modelId="{D2C84586-B8DB-3447-9B9F-3385DAD465FB}" type="presParOf" srcId="{8B71C74B-BE88-E747-ACA9-A7FA29153222}" destId="{A0B58783-B10F-2C42-92FD-694196A92110}" srcOrd="0" destOrd="0" presId="urn:microsoft.com/office/officeart/2005/8/layout/hierarchy1"/>
    <dgm:cxn modelId="{20BC34FC-7B61-9B40-9B95-EA9FDE62EE05}" type="presParOf" srcId="{A0B58783-B10F-2C42-92FD-694196A92110}" destId="{13077BAC-F7A5-6F4E-BE9E-D56C8549C434}" srcOrd="0" destOrd="0" presId="urn:microsoft.com/office/officeart/2005/8/layout/hierarchy1"/>
    <dgm:cxn modelId="{3EF51619-E737-A94A-9AF4-20AD7CCD610A}" type="presParOf" srcId="{13077BAC-F7A5-6F4E-BE9E-D56C8549C434}" destId="{A9014D79-AB40-2B4D-8409-B543904297D3}" srcOrd="0" destOrd="0" presId="urn:microsoft.com/office/officeart/2005/8/layout/hierarchy1"/>
    <dgm:cxn modelId="{C7FC9634-F1C9-DA44-A1F6-5F33B582AAB1}" type="presParOf" srcId="{13077BAC-F7A5-6F4E-BE9E-D56C8549C434}" destId="{7D7444FB-2702-E64E-8B35-99A454A25130}" srcOrd="1" destOrd="0" presId="urn:microsoft.com/office/officeart/2005/8/layout/hierarchy1"/>
    <dgm:cxn modelId="{CB837116-5E37-5E43-BC41-FBBC3DAD3EE5}" type="presParOf" srcId="{A0B58783-B10F-2C42-92FD-694196A92110}" destId="{321D6600-4AC0-F541-A13D-0D13F2BB61A2}" srcOrd="1" destOrd="0" presId="urn:microsoft.com/office/officeart/2005/8/layout/hierarchy1"/>
    <dgm:cxn modelId="{9B74EF52-61E0-F642-A165-C0B987117F0E}" type="presParOf" srcId="{8B71C74B-BE88-E747-ACA9-A7FA29153222}" destId="{AAC75330-5676-4B4B-83F7-A26B74B2EA1D}" srcOrd="1" destOrd="0" presId="urn:microsoft.com/office/officeart/2005/8/layout/hierarchy1"/>
    <dgm:cxn modelId="{E41C9E1C-9981-E746-AFD4-BF5C9917CE40}" type="presParOf" srcId="{AAC75330-5676-4B4B-83F7-A26B74B2EA1D}" destId="{B8764758-8F08-3442-8A12-8CD45BBBD0E7}" srcOrd="0" destOrd="0" presId="urn:microsoft.com/office/officeart/2005/8/layout/hierarchy1"/>
    <dgm:cxn modelId="{EC9D94C9-403D-994B-AFBC-7CAA449FA7EF}" type="presParOf" srcId="{B8764758-8F08-3442-8A12-8CD45BBBD0E7}" destId="{5CEB4470-E4D0-BF4C-BA58-F8300BB5CEF6}" srcOrd="0" destOrd="0" presId="urn:microsoft.com/office/officeart/2005/8/layout/hierarchy1"/>
    <dgm:cxn modelId="{65DC399F-1A37-384D-8B49-B1F12075B124}" type="presParOf" srcId="{B8764758-8F08-3442-8A12-8CD45BBBD0E7}" destId="{130F1E88-26E6-6B40-B949-FD9404794B09}" srcOrd="1" destOrd="0" presId="urn:microsoft.com/office/officeart/2005/8/layout/hierarchy1"/>
    <dgm:cxn modelId="{B7FA0D38-28CA-054E-BB12-EA999A16444C}" type="presParOf" srcId="{AAC75330-5676-4B4B-83F7-A26B74B2EA1D}" destId="{2E43B575-8FDA-5E45-A327-5B4A8F36CA2F}" srcOrd="1" destOrd="0" presId="urn:microsoft.com/office/officeart/2005/8/layout/hierarchy1"/>
    <dgm:cxn modelId="{648B92DB-D6FD-4448-B1A2-1E8B5374821A}" type="presParOf" srcId="{8B71C74B-BE88-E747-ACA9-A7FA29153222}" destId="{424B8FA1-E83B-204A-896F-2B04F0C84EC4}" srcOrd="2" destOrd="0" presId="urn:microsoft.com/office/officeart/2005/8/layout/hierarchy1"/>
    <dgm:cxn modelId="{05F8FFF2-B7B5-914D-AAAB-6F88838B3A3B}" type="presParOf" srcId="{424B8FA1-E83B-204A-896F-2B04F0C84EC4}" destId="{32A7D020-E29D-DE41-8348-472E4EE3894D}" srcOrd="0" destOrd="0" presId="urn:microsoft.com/office/officeart/2005/8/layout/hierarchy1"/>
    <dgm:cxn modelId="{C71190BC-98DB-B04E-A7C1-F0F88585BD34}" type="presParOf" srcId="{32A7D020-E29D-DE41-8348-472E4EE3894D}" destId="{DF364A76-7F25-1C46-8808-F8BB6AED21F2}" srcOrd="0" destOrd="0" presId="urn:microsoft.com/office/officeart/2005/8/layout/hierarchy1"/>
    <dgm:cxn modelId="{1656C3F2-1435-7C47-9B74-D0131F2550CC}" type="presParOf" srcId="{32A7D020-E29D-DE41-8348-472E4EE3894D}" destId="{95D63D6A-9091-674B-9D8B-1FCDEC84F996}" srcOrd="1" destOrd="0" presId="urn:microsoft.com/office/officeart/2005/8/layout/hierarchy1"/>
    <dgm:cxn modelId="{BE22FD92-F517-C44E-8E09-D67446D5B1A6}" type="presParOf" srcId="{424B8FA1-E83B-204A-896F-2B04F0C84EC4}" destId="{ED7D9587-407E-354D-B370-E207908DCDFE}" srcOrd="1" destOrd="0" presId="urn:microsoft.com/office/officeart/2005/8/layout/hierarchy1"/>
    <dgm:cxn modelId="{80AE296B-D38F-E14C-8917-20ACA4607AEA}" type="presParOf" srcId="{8B71C74B-BE88-E747-ACA9-A7FA29153222}" destId="{0E8F7BFF-6CE1-8E46-B1A2-E1C321F2C021}" srcOrd="3" destOrd="0" presId="urn:microsoft.com/office/officeart/2005/8/layout/hierarchy1"/>
    <dgm:cxn modelId="{3594592D-D7A8-6746-978A-9964B504EA24}" type="presParOf" srcId="{0E8F7BFF-6CE1-8E46-B1A2-E1C321F2C021}" destId="{C68E9F58-D487-BF47-9B48-68FB96B714B5}" srcOrd="0" destOrd="0" presId="urn:microsoft.com/office/officeart/2005/8/layout/hierarchy1"/>
    <dgm:cxn modelId="{8EE3B1D8-A8DB-B44A-B24C-75237969CAF2}" type="presParOf" srcId="{C68E9F58-D487-BF47-9B48-68FB96B714B5}" destId="{0E5222F3-3237-C745-BC75-22FCA2962510}" srcOrd="0" destOrd="0" presId="urn:microsoft.com/office/officeart/2005/8/layout/hierarchy1"/>
    <dgm:cxn modelId="{7879A336-C0FE-7E4E-8747-9A693E1ADE3E}" type="presParOf" srcId="{C68E9F58-D487-BF47-9B48-68FB96B714B5}" destId="{D52B78F5-3C02-F34A-991F-CBF2CABFD764}" srcOrd="1" destOrd="0" presId="urn:microsoft.com/office/officeart/2005/8/layout/hierarchy1"/>
    <dgm:cxn modelId="{CEB6971C-4DA0-C84B-A67A-CF68967180AE}" type="presParOf" srcId="{0E8F7BFF-6CE1-8E46-B1A2-E1C321F2C021}" destId="{CB2ED2E8-10CC-7749-80B4-AA9C078571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B77817-3D2F-472B-808B-4D7910FFB66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A51185-45F5-4F05-949E-F1F00A4955C5}">
      <dgm:prSet/>
      <dgm:spPr/>
      <dgm:t>
        <a:bodyPr/>
        <a:lstStyle/>
        <a:p>
          <a:r>
            <a:rPr lang="hu-HU"/>
            <a:t>Automated, full-stack installation from the container host to application services</a:t>
          </a:r>
          <a:endParaRPr lang="en-US"/>
        </a:p>
      </dgm:t>
    </dgm:pt>
    <dgm:pt modelId="{C11079ED-21D4-4275-BD37-375A1C2A3B7C}" type="parTrans" cxnId="{43481731-81D2-4197-87EB-510E7859FE49}">
      <dgm:prSet/>
      <dgm:spPr/>
      <dgm:t>
        <a:bodyPr/>
        <a:lstStyle/>
        <a:p>
          <a:endParaRPr lang="en-US"/>
        </a:p>
      </dgm:t>
    </dgm:pt>
    <dgm:pt modelId="{4663ACC5-CF78-45C4-8747-AC3E3158B888}" type="sibTrans" cxnId="{43481731-81D2-4197-87EB-510E7859FE49}">
      <dgm:prSet/>
      <dgm:spPr/>
      <dgm:t>
        <a:bodyPr/>
        <a:lstStyle/>
        <a:p>
          <a:endParaRPr lang="en-US"/>
        </a:p>
      </dgm:t>
    </dgm:pt>
    <dgm:pt modelId="{2CDDF839-42B7-4A88-9588-46D4040EF783}">
      <dgm:prSet/>
      <dgm:spPr/>
      <dgm:t>
        <a:bodyPr/>
        <a:lstStyle/>
        <a:p>
          <a:r>
            <a:rPr lang="hu-HU"/>
            <a:t>Seamless Kubernetes deployment to any cloud or on-premises environment</a:t>
          </a:r>
          <a:endParaRPr lang="en-US"/>
        </a:p>
      </dgm:t>
    </dgm:pt>
    <dgm:pt modelId="{89A12A52-D0EB-41E4-8318-FDA11FF5A0E4}" type="parTrans" cxnId="{6D15DBB5-94B9-4279-BDA1-376FABC8A5EC}">
      <dgm:prSet/>
      <dgm:spPr/>
      <dgm:t>
        <a:bodyPr/>
        <a:lstStyle/>
        <a:p>
          <a:endParaRPr lang="en-US"/>
        </a:p>
      </dgm:t>
    </dgm:pt>
    <dgm:pt modelId="{2F288027-1AA2-47FE-89C1-115EE7D6FC1D}" type="sibTrans" cxnId="{6D15DBB5-94B9-4279-BDA1-376FABC8A5EC}">
      <dgm:prSet/>
      <dgm:spPr/>
      <dgm:t>
        <a:bodyPr/>
        <a:lstStyle/>
        <a:p>
          <a:endParaRPr lang="en-US"/>
        </a:p>
      </dgm:t>
    </dgm:pt>
    <dgm:pt modelId="{B00FF1CE-1FF8-4AC5-978F-21284E87B1F4}">
      <dgm:prSet/>
      <dgm:spPr/>
      <dgm:t>
        <a:bodyPr/>
        <a:lstStyle/>
        <a:p>
          <a:r>
            <a:rPr lang="hu-HU"/>
            <a:t>Autoscaling of cloud resources</a:t>
          </a:r>
          <a:endParaRPr lang="en-US"/>
        </a:p>
      </dgm:t>
    </dgm:pt>
    <dgm:pt modelId="{E95A1324-2279-491A-AC6D-B693D28D1403}" type="parTrans" cxnId="{B713E6E9-0F72-4421-A2B3-2E8B51C7FFAD}">
      <dgm:prSet/>
      <dgm:spPr/>
      <dgm:t>
        <a:bodyPr/>
        <a:lstStyle/>
        <a:p>
          <a:endParaRPr lang="en-US"/>
        </a:p>
      </dgm:t>
    </dgm:pt>
    <dgm:pt modelId="{1D97AEA6-3021-4F17-B46E-23D4C7836102}" type="sibTrans" cxnId="{B713E6E9-0F72-4421-A2B3-2E8B51C7FFAD}">
      <dgm:prSet/>
      <dgm:spPr/>
      <dgm:t>
        <a:bodyPr/>
        <a:lstStyle/>
        <a:p>
          <a:endParaRPr lang="en-US"/>
        </a:p>
      </dgm:t>
    </dgm:pt>
    <dgm:pt modelId="{7C2A64C1-C540-4EF6-ADC9-07DD85F29882}">
      <dgm:prSet/>
      <dgm:spPr/>
      <dgm:t>
        <a:bodyPr/>
        <a:lstStyle/>
        <a:p>
          <a:r>
            <a:rPr lang="hu-HU"/>
            <a:t>One-click updates for platform, services, and applications</a:t>
          </a:r>
          <a:endParaRPr lang="en-US"/>
        </a:p>
      </dgm:t>
    </dgm:pt>
    <dgm:pt modelId="{C772310B-B1F6-46B2-A420-D0BF6E4948E3}" type="parTrans" cxnId="{30711B41-CDCC-40A8-A7E0-B8B2AFB88CFC}">
      <dgm:prSet/>
      <dgm:spPr/>
      <dgm:t>
        <a:bodyPr/>
        <a:lstStyle/>
        <a:p>
          <a:endParaRPr lang="en-US"/>
        </a:p>
      </dgm:t>
    </dgm:pt>
    <dgm:pt modelId="{7E46068D-0D52-41BE-BF32-BBD565B1E813}" type="sibTrans" cxnId="{30711B41-CDCC-40A8-A7E0-B8B2AFB88CFC}">
      <dgm:prSet/>
      <dgm:spPr/>
      <dgm:t>
        <a:bodyPr/>
        <a:lstStyle/>
        <a:p>
          <a:endParaRPr lang="en-US"/>
        </a:p>
      </dgm:t>
    </dgm:pt>
    <dgm:pt modelId="{CCD2A7D5-9812-6C43-857D-C3F7D88DA5D4}" type="pres">
      <dgm:prSet presAssocID="{FCB77817-3D2F-472B-808B-4D7910FFB6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A71398-25ED-9B4E-B0E1-629B389352AA}" type="pres">
      <dgm:prSet presAssocID="{19A51185-45F5-4F05-949E-F1F00A4955C5}" presName="hierRoot1" presStyleCnt="0"/>
      <dgm:spPr/>
    </dgm:pt>
    <dgm:pt modelId="{A6D71AC8-9BED-D14B-9967-9D299C3B96BE}" type="pres">
      <dgm:prSet presAssocID="{19A51185-45F5-4F05-949E-F1F00A4955C5}" presName="composite" presStyleCnt="0"/>
      <dgm:spPr/>
    </dgm:pt>
    <dgm:pt modelId="{B369E368-E52D-B345-BFB1-3BBDC7978AC0}" type="pres">
      <dgm:prSet presAssocID="{19A51185-45F5-4F05-949E-F1F00A4955C5}" presName="background" presStyleLbl="node0" presStyleIdx="0" presStyleCnt="4"/>
      <dgm:spPr/>
    </dgm:pt>
    <dgm:pt modelId="{9EA9E4A8-1A90-704B-9BB9-D3BD48EB63C4}" type="pres">
      <dgm:prSet presAssocID="{19A51185-45F5-4F05-949E-F1F00A4955C5}" presName="text" presStyleLbl="fgAcc0" presStyleIdx="0" presStyleCnt="4">
        <dgm:presLayoutVars>
          <dgm:chPref val="3"/>
        </dgm:presLayoutVars>
      </dgm:prSet>
      <dgm:spPr/>
    </dgm:pt>
    <dgm:pt modelId="{6E17DE15-52F7-344A-9E0D-1CA2AB3AFFB6}" type="pres">
      <dgm:prSet presAssocID="{19A51185-45F5-4F05-949E-F1F00A4955C5}" presName="hierChild2" presStyleCnt="0"/>
      <dgm:spPr/>
    </dgm:pt>
    <dgm:pt modelId="{53E615E6-3D58-C540-BEBB-9E0D4FA829B9}" type="pres">
      <dgm:prSet presAssocID="{2CDDF839-42B7-4A88-9588-46D4040EF783}" presName="hierRoot1" presStyleCnt="0"/>
      <dgm:spPr/>
    </dgm:pt>
    <dgm:pt modelId="{7516B87B-8D39-A044-8ACD-90896B670698}" type="pres">
      <dgm:prSet presAssocID="{2CDDF839-42B7-4A88-9588-46D4040EF783}" presName="composite" presStyleCnt="0"/>
      <dgm:spPr/>
    </dgm:pt>
    <dgm:pt modelId="{B58ECA11-10FD-B84D-A6DB-8DB853E13B3D}" type="pres">
      <dgm:prSet presAssocID="{2CDDF839-42B7-4A88-9588-46D4040EF783}" presName="background" presStyleLbl="node0" presStyleIdx="1" presStyleCnt="4"/>
      <dgm:spPr/>
    </dgm:pt>
    <dgm:pt modelId="{09E3071E-3053-DE47-9DAE-2C26CB6A90E9}" type="pres">
      <dgm:prSet presAssocID="{2CDDF839-42B7-4A88-9588-46D4040EF783}" presName="text" presStyleLbl="fgAcc0" presStyleIdx="1" presStyleCnt="4">
        <dgm:presLayoutVars>
          <dgm:chPref val="3"/>
        </dgm:presLayoutVars>
      </dgm:prSet>
      <dgm:spPr/>
    </dgm:pt>
    <dgm:pt modelId="{48EEE655-E484-7346-8776-97B6E502AAB4}" type="pres">
      <dgm:prSet presAssocID="{2CDDF839-42B7-4A88-9588-46D4040EF783}" presName="hierChild2" presStyleCnt="0"/>
      <dgm:spPr/>
    </dgm:pt>
    <dgm:pt modelId="{3954D35E-DC23-8743-B5F3-B22BB8FBF7B9}" type="pres">
      <dgm:prSet presAssocID="{B00FF1CE-1FF8-4AC5-978F-21284E87B1F4}" presName="hierRoot1" presStyleCnt="0"/>
      <dgm:spPr/>
    </dgm:pt>
    <dgm:pt modelId="{F1658D71-E05E-054F-A42B-B0EB26801C05}" type="pres">
      <dgm:prSet presAssocID="{B00FF1CE-1FF8-4AC5-978F-21284E87B1F4}" presName="composite" presStyleCnt="0"/>
      <dgm:spPr/>
    </dgm:pt>
    <dgm:pt modelId="{C2EF834E-9BB4-2742-9F36-D6B9CE107BB3}" type="pres">
      <dgm:prSet presAssocID="{B00FF1CE-1FF8-4AC5-978F-21284E87B1F4}" presName="background" presStyleLbl="node0" presStyleIdx="2" presStyleCnt="4"/>
      <dgm:spPr/>
    </dgm:pt>
    <dgm:pt modelId="{20C61523-CACD-A941-9114-CB642A68F75F}" type="pres">
      <dgm:prSet presAssocID="{B00FF1CE-1FF8-4AC5-978F-21284E87B1F4}" presName="text" presStyleLbl="fgAcc0" presStyleIdx="2" presStyleCnt="4">
        <dgm:presLayoutVars>
          <dgm:chPref val="3"/>
        </dgm:presLayoutVars>
      </dgm:prSet>
      <dgm:spPr/>
    </dgm:pt>
    <dgm:pt modelId="{D46BA892-197D-E048-B060-54498B6A111E}" type="pres">
      <dgm:prSet presAssocID="{B00FF1CE-1FF8-4AC5-978F-21284E87B1F4}" presName="hierChild2" presStyleCnt="0"/>
      <dgm:spPr/>
    </dgm:pt>
    <dgm:pt modelId="{7089EE68-9133-BC4C-873D-D13414BD78D0}" type="pres">
      <dgm:prSet presAssocID="{7C2A64C1-C540-4EF6-ADC9-07DD85F29882}" presName="hierRoot1" presStyleCnt="0"/>
      <dgm:spPr/>
    </dgm:pt>
    <dgm:pt modelId="{1414EDE5-ED84-034E-B533-338F754091E2}" type="pres">
      <dgm:prSet presAssocID="{7C2A64C1-C540-4EF6-ADC9-07DD85F29882}" presName="composite" presStyleCnt="0"/>
      <dgm:spPr/>
    </dgm:pt>
    <dgm:pt modelId="{12A7CCEA-0913-7D47-989C-6CCFC59BA258}" type="pres">
      <dgm:prSet presAssocID="{7C2A64C1-C540-4EF6-ADC9-07DD85F29882}" presName="background" presStyleLbl="node0" presStyleIdx="3" presStyleCnt="4"/>
      <dgm:spPr/>
    </dgm:pt>
    <dgm:pt modelId="{4E374B5E-649E-F448-9205-BAC0168E605C}" type="pres">
      <dgm:prSet presAssocID="{7C2A64C1-C540-4EF6-ADC9-07DD85F29882}" presName="text" presStyleLbl="fgAcc0" presStyleIdx="3" presStyleCnt="4">
        <dgm:presLayoutVars>
          <dgm:chPref val="3"/>
        </dgm:presLayoutVars>
      </dgm:prSet>
      <dgm:spPr/>
    </dgm:pt>
    <dgm:pt modelId="{08578403-36CC-3947-8A74-9EF2C1380CA5}" type="pres">
      <dgm:prSet presAssocID="{7C2A64C1-C540-4EF6-ADC9-07DD85F29882}" presName="hierChild2" presStyleCnt="0"/>
      <dgm:spPr/>
    </dgm:pt>
  </dgm:ptLst>
  <dgm:cxnLst>
    <dgm:cxn modelId="{2CA33418-3A01-064E-AF90-9AEF38006A4A}" type="presOf" srcId="{B00FF1CE-1FF8-4AC5-978F-21284E87B1F4}" destId="{20C61523-CACD-A941-9114-CB642A68F75F}" srcOrd="0" destOrd="0" presId="urn:microsoft.com/office/officeart/2005/8/layout/hierarchy1"/>
    <dgm:cxn modelId="{1B26802B-934A-744B-8EF7-9B73326BEFCA}" type="presOf" srcId="{FCB77817-3D2F-472B-808B-4D7910FFB668}" destId="{CCD2A7D5-9812-6C43-857D-C3F7D88DA5D4}" srcOrd="0" destOrd="0" presId="urn:microsoft.com/office/officeart/2005/8/layout/hierarchy1"/>
    <dgm:cxn modelId="{43481731-81D2-4197-87EB-510E7859FE49}" srcId="{FCB77817-3D2F-472B-808B-4D7910FFB668}" destId="{19A51185-45F5-4F05-949E-F1F00A4955C5}" srcOrd="0" destOrd="0" parTransId="{C11079ED-21D4-4275-BD37-375A1C2A3B7C}" sibTransId="{4663ACC5-CF78-45C4-8747-AC3E3158B888}"/>
    <dgm:cxn modelId="{30711B41-CDCC-40A8-A7E0-B8B2AFB88CFC}" srcId="{FCB77817-3D2F-472B-808B-4D7910FFB668}" destId="{7C2A64C1-C540-4EF6-ADC9-07DD85F29882}" srcOrd="3" destOrd="0" parTransId="{C772310B-B1F6-46B2-A420-D0BF6E4948E3}" sibTransId="{7E46068D-0D52-41BE-BF32-BBD565B1E813}"/>
    <dgm:cxn modelId="{3093EF91-900C-A444-83FF-939CBE7E86F7}" type="presOf" srcId="{19A51185-45F5-4F05-949E-F1F00A4955C5}" destId="{9EA9E4A8-1A90-704B-9BB9-D3BD48EB63C4}" srcOrd="0" destOrd="0" presId="urn:microsoft.com/office/officeart/2005/8/layout/hierarchy1"/>
    <dgm:cxn modelId="{276FE3A1-09EF-E649-9F01-AE758DE5C59A}" type="presOf" srcId="{2CDDF839-42B7-4A88-9588-46D4040EF783}" destId="{09E3071E-3053-DE47-9DAE-2C26CB6A90E9}" srcOrd="0" destOrd="0" presId="urn:microsoft.com/office/officeart/2005/8/layout/hierarchy1"/>
    <dgm:cxn modelId="{6D15DBB5-94B9-4279-BDA1-376FABC8A5EC}" srcId="{FCB77817-3D2F-472B-808B-4D7910FFB668}" destId="{2CDDF839-42B7-4A88-9588-46D4040EF783}" srcOrd="1" destOrd="0" parTransId="{89A12A52-D0EB-41E4-8318-FDA11FF5A0E4}" sibTransId="{2F288027-1AA2-47FE-89C1-115EE7D6FC1D}"/>
    <dgm:cxn modelId="{B713E6E9-0F72-4421-A2B3-2E8B51C7FFAD}" srcId="{FCB77817-3D2F-472B-808B-4D7910FFB668}" destId="{B00FF1CE-1FF8-4AC5-978F-21284E87B1F4}" srcOrd="2" destOrd="0" parTransId="{E95A1324-2279-491A-AC6D-B693D28D1403}" sibTransId="{1D97AEA6-3021-4F17-B46E-23D4C7836102}"/>
    <dgm:cxn modelId="{B8C654F4-EEDA-5E41-9C00-C9C107509233}" type="presOf" srcId="{7C2A64C1-C540-4EF6-ADC9-07DD85F29882}" destId="{4E374B5E-649E-F448-9205-BAC0168E605C}" srcOrd="0" destOrd="0" presId="urn:microsoft.com/office/officeart/2005/8/layout/hierarchy1"/>
    <dgm:cxn modelId="{CFEFE3E1-1F29-2046-98FC-8BCD714D6B8E}" type="presParOf" srcId="{CCD2A7D5-9812-6C43-857D-C3F7D88DA5D4}" destId="{85A71398-25ED-9B4E-B0E1-629B389352AA}" srcOrd="0" destOrd="0" presId="urn:microsoft.com/office/officeart/2005/8/layout/hierarchy1"/>
    <dgm:cxn modelId="{69064C01-53F1-D94D-8E0E-999CF7A2A8CB}" type="presParOf" srcId="{85A71398-25ED-9B4E-B0E1-629B389352AA}" destId="{A6D71AC8-9BED-D14B-9967-9D299C3B96BE}" srcOrd="0" destOrd="0" presId="urn:microsoft.com/office/officeart/2005/8/layout/hierarchy1"/>
    <dgm:cxn modelId="{7D80CFE2-F89D-2048-AF00-28CE73D07FBC}" type="presParOf" srcId="{A6D71AC8-9BED-D14B-9967-9D299C3B96BE}" destId="{B369E368-E52D-B345-BFB1-3BBDC7978AC0}" srcOrd="0" destOrd="0" presId="urn:microsoft.com/office/officeart/2005/8/layout/hierarchy1"/>
    <dgm:cxn modelId="{79E1945A-A8BF-C04A-A33A-4EE1E51676BA}" type="presParOf" srcId="{A6D71AC8-9BED-D14B-9967-9D299C3B96BE}" destId="{9EA9E4A8-1A90-704B-9BB9-D3BD48EB63C4}" srcOrd="1" destOrd="0" presId="urn:microsoft.com/office/officeart/2005/8/layout/hierarchy1"/>
    <dgm:cxn modelId="{543AD7C7-0FBF-7945-B573-DB370901B8F5}" type="presParOf" srcId="{85A71398-25ED-9B4E-B0E1-629B389352AA}" destId="{6E17DE15-52F7-344A-9E0D-1CA2AB3AFFB6}" srcOrd="1" destOrd="0" presId="urn:microsoft.com/office/officeart/2005/8/layout/hierarchy1"/>
    <dgm:cxn modelId="{45532EB7-9E9D-4B4B-8394-CE92B1980F47}" type="presParOf" srcId="{CCD2A7D5-9812-6C43-857D-C3F7D88DA5D4}" destId="{53E615E6-3D58-C540-BEBB-9E0D4FA829B9}" srcOrd="1" destOrd="0" presId="urn:microsoft.com/office/officeart/2005/8/layout/hierarchy1"/>
    <dgm:cxn modelId="{3F57035A-9C97-914D-B00A-E04F31523E70}" type="presParOf" srcId="{53E615E6-3D58-C540-BEBB-9E0D4FA829B9}" destId="{7516B87B-8D39-A044-8ACD-90896B670698}" srcOrd="0" destOrd="0" presId="urn:microsoft.com/office/officeart/2005/8/layout/hierarchy1"/>
    <dgm:cxn modelId="{45E0E250-D15F-9445-A988-BE993AE3C604}" type="presParOf" srcId="{7516B87B-8D39-A044-8ACD-90896B670698}" destId="{B58ECA11-10FD-B84D-A6DB-8DB853E13B3D}" srcOrd="0" destOrd="0" presId="urn:microsoft.com/office/officeart/2005/8/layout/hierarchy1"/>
    <dgm:cxn modelId="{1093E11C-A6F9-B04B-84C3-085C7A8A7D23}" type="presParOf" srcId="{7516B87B-8D39-A044-8ACD-90896B670698}" destId="{09E3071E-3053-DE47-9DAE-2C26CB6A90E9}" srcOrd="1" destOrd="0" presId="urn:microsoft.com/office/officeart/2005/8/layout/hierarchy1"/>
    <dgm:cxn modelId="{A8D30B90-C51A-904A-A797-0B777978DD46}" type="presParOf" srcId="{53E615E6-3D58-C540-BEBB-9E0D4FA829B9}" destId="{48EEE655-E484-7346-8776-97B6E502AAB4}" srcOrd="1" destOrd="0" presId="urn:microsoft.com/office/officeart/2005/8/layout/hierarchy1"/>
    <dgm:cxn modelId="{176925D4-630D-AC48-B6EF-4CB2A7B3D5E7}" type="presParOf" srcId="{CCD2A7D5-9812-6C43-857D-C3F7D88DA5D4}" destId="{3954D35E-DC23-8743-B5F3-B22BB8FBF7B9}" srcOrd="2" destOrd="0" presId="urn:microsoft.com/office/officeart/2005/8/layout/hierarchy1"/>
    <dgm:cxn modelId="{3992CC02-5B64-CF4F-8BA7-F7EEF65A8346}" type="presParOf" srcId="{3954D35E-DC23-8743-B5F3-B22BB8FBF7B9}" destId="{F1658D71-E05E-054F-A42B-B0EB26801C05}" srcOrd="0" destOrd="0" presId="urn:microsoft.com/office/officeart/2005/8/layout/hierarchy1"/>
    <dgm:cxn modelId="{A54CCD0B-5BC4-1C45-8A59-D38162416DF3}" type="presParOf" srcId="{F1658D71-E05E-054F-A42B-B0EB26801C05}" destId="{C2EF834E-9BB4-2742-9F36-D6B9CE107BB3}" srcOrd="0" destOrd="0" presId="urn:microsoft.com/office/officeart/2005/8/layout/hierarchy1"/>
    <dgm:cxn modelId="{EFB38FB4-390B-4042-8F6B-D7CFC91A5B6C}" type="presParOf" srcId="{F1658D71-E05E-054F-A42B-B0EB26801C05}" destId="{20C61523-CACD-A941-9114-CB642A68F75F}" srcOrd="1" destOrd="0" presId="urn:microsoft.com/office/officeart/2005/8/layout/hierarchy1"/>
    <dgm:cxn modelId="{068B3A89-3A2F-7844-BE9D-3E89A0AE5BFE}" type="presParOf" srcId="{3954D35E-DC23-8743-B5F3-B22BB8FBF7B9}" destId="{D46BA892-197D-E048-B060-54498B6A111E}" srcOrd="1" destOrd="0" presId="urn:microsoft.com/office/officeart/2005/8/layout/hierarchy1"/>
    <dgm:cxn modelId="{C98E2E5F-C01A-C14E-BB57-28451ADC5707}" type="presParOf" srcId="{CCD2A7D5-9812-6C43-857D-C3F7D88DA5D4}" destId="{7089EE68-9133-BC4C-873D-D13414BD78D0}" srcOrd="3" destOrd="0" presId="urn:microsoft.com/office/officeart/2005/8/layout/hierarchy1"/>
    <dgm:cxn modelId="{7CE354E8-22DF-B246-A52D-99E7E168F768}" type="presParOf" srcId="{7089EE68-9133-BC4C-873D-D13414BD78D0}" destId="{1414EDE5-ED84-034E-B533-338F754091E2}" srcOrd="0" destOrd="0" presId="urn:microsoft.com/office/officeart/2005/8/layout/hierarchy1"/>
    <dgm:cxn modelId="{A013BE5E-38B4-6144-B2F7-55BC4E6D3D61}" type="presParOf" srcId="{1414EDE5-ED84-034E-B533-338F754091E2}" destId="{12A7CCEA-0913-7D47-989C-6CCFC59BA258}" srcOrd="0" destOrd="0" presId="urn:microsoft.com/office/officeart/2005/8/layout/hierarchy1"/>
    <dgm:cxn modelId="{9FCCD1D1-1A58-6944-8E88-85BFB4B6DA8E}" type="presParOf" srcId="{1414EDE5-ED84-034E-B533-338F754091E2}" destId="{4E374B5E-649E-F448-9205-BAC0168E605C}" srcOrd="1" destOrd="0" presId="urn:microsoft.com/office/officeart/2005/8/layout/hierarchy1"/>
    <dgm:cxn modelId="{569BB38C-5A24-7B45-9A7B-AAEF9D34BF47}" type="presParOf" srcId="{7089EE68-9133-BC4C-873D-D13414BD78D0}" destId="{08578403-36CC-3947-8A74-9EF2C1380CA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7B24D-B7FB-5140-939C-806CBB0C0219}">
      <dsp:nvSpPr>
        <dsp:cNvPr id="0" name=""/>
        <dsp:cNvSpPr/>
      </dsp:nvSpPr>
      <dsp:spPr>
        <a:xfrm>
          <a:off x="3447" y="156207"/>
          <a:ext cx="3361626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What is a container?</a:t>
          </a:r>
          <a:endParaRPr lang="en-US" sz="2600" kern="1200"/>
        </a:p>
      </dsp:txBody>
      <dsp:txXfrm>
        <a:off x="3447" y="156207"/>
        <a:ext cx="3361626" cy="748800"/>
      </dsp:txXfrm>
    </dsp:sp>
    <dsp:sp modelId="{5B1226CB-5CE0-544D-9DD4-054C0C9337B8}">
      <dsp:nvSpPr>
        <dsp:cNvPr id="0" name=""/>
        <dsp:cNvSpPr/>
      </dsp:nvSpPr>
      <dsp:spPr>
        <a:xfrm>
          <a:off x="3447" y="905007"/>
          <a:ext cx="3361626" cy="31280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Virtual machines vs. Containers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Linux container infrastructure</a:t>
          </a:r>
          <a:endParaRPr lang="en-US" sz="2600" kern="1200"/>
        </a:p>
      </dsp:txBody>
      <dsp:txXfrm>
        <a:off x="3447" y="905007"/>
        <a:ext cx="3361626" cy="3128013"/>
      </dsp:txXfrm>
    </dsp:sp>
    <dsp:sp modelId="{7088C167-81BB-C24C-9DEF-FDA733627920}">
      <dsp:nvSpPr>
        <dsp:cNvPr id="0" name=""/>
        <dsp:cNvSpPr/>
      </dsp:nvSpPr>
      <dsp:spPr>
        <a:xfrm>
          <a:off x="3835701" y="156207"/>
          <a:ext cx="3361626" cy="748800"/>
        </a:xfrm>
        <a:prstGeom prst="rect">
          <a:avLst/>
        </a:prstGeom>
        <a:solidFill>
          <a:schemeClr val="accent2">
            <a:hueOff val="-748425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425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What is Kubernetes?</a:t>
          </a:r>
          <a:endParaRPr lang="en-US" sz="2600" kern="1200"/>
        </a:p>
      </dsp:txBody>
      <dsp:txXfrm>
        <a:off x="3835701" y="156207"/>
        <a:ext cx="3361626" cy="748800"/>
      </dsp:txXfrm>
    </dsp:sp>
    <dsp:sp modelId="{2D8695C2-8CB5-E24B-B433-2EC3BF7B9752}">
      <dsp:nvSpPr>
        <dsp:cNvPr id="0" name=""/>
        <dsp:cNvSpPr/>
      </dsp:nvSpPr>
      <dsp:spPr>
        <a:xfrm>
          <a:off x="3835701" y="905007"/>
          <a:ext cx="3361626" cy="3128013"/>
        </a:xfrm>
        <a:prstGeom prst="rect">
          <a:avLst/>
        </a:prstGeom>
        <a:solidFill>
          <a:schemeClr val="accent2">
            <a:tint val="40000"/>
            <a:alpha val="90000"/>
            <a:hueOff val="-1163492"/>
            <a:satOff val="7923"/>
            <a:lumOff val="7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63492"/>
              <a:satOff val="7923"/>
              <a:lumOff val="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Container orchestration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Platform for Openshift</a:t>
          </a:r>
          <a:endParaRPr lang="en-US" sz="2600" kern="1200"/>
        </a:p>
      </dsp:txBody>
      <dsp:txXfrm>
        <a:off x="3835701" y="905007"/>
        <a:ext cx="3361626" cy="3128013"/>
      </dsp:txXfrm>
    </dsp:sp>
    <dsp:sp modelId="{F40B3C74-31F4-A44F-B6C2-AF00B32DEB35}">
      <dsp:nvSpPr>
        <dsp:cNvPr id="0" name=""/>
        <dsp:cNvSpPr/>
      </dsp:nvSpPr>
      <dsp:spPr>
        <a:xfrm>
          <a:off x="7667955" y="156207"/>
          <a:ext cx="3361626" cy="748800"/>
        </a:xfrm>
        <a:prstGeom prst="rect">
          <a:avLst/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851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What is Openshift?</a:t>
          </a:r>
          <a:endParaRPr lang="en-US" sz="2600" kern="1200"/>
        </a:p>
      </dsp:txBody>
      <dsp:txXfrm>
        <a:off x="7667955" y="156207"/>
        <a:ext cx="3361626" cy="748800"/>
      </dsp:txXfrm>
    </dsp:sp>
    <dsp:sp modelId="{248B2C07-CA5E-AA49-948F-70444BF7892C}">
      <dsp:nvSpPr>
        <dsp:cNvPr id="0" name=""/>
        <dsp:cNvSpPr/>
      </dsp:nvSpPr>
      <dsp:spPr>
        <a:xfrm>
          <a:off x="7667955" y="905007"/>
          <a:ext cx="3361626" cy="3128013"/>
        </a:xfrm>
        <a:prstGeom prst="rect">
          <a:avLst/>
        </a:prstGeom>
        <a:solidFill>
          <a:schemeClr val="accent2">
            <a:tint val="40000"/>
            <a:alpha val="90000"/>
            <a:hueOff val="-2326983"/>
            <a:satOff val="15847"/>
            <a:lumOff val="141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326983"/>
              <a:satOff val="15847"/>
              <a:lumOff val="14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Enterprise Kubernetes platform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600" kern="1200"/>
            <a:t>DO180 – Introduction to containers, Kubernetes and OpenShift</a:t>
          </a:r>
          <a:endParaRPr lang="en-US" sz="2600" kern="1200"/>
        </a:p>
      </dsp:txBody>
      <dsp:txXfrm>
        <a:off x="7667955" y="905007"/>
        <a:ext cx="3361626" cy="3128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3ECB6-2BEE-2C49-9F6A-A29655F083C1}">
      <dsp:nvSpPr>
        <dsp:cNvPr id="0" name=""/>
        <dsp:cNvSpPr/>
      </dsp:nvSpPr>
      <dsp:spPr>
        <a:xfrm>
          <a:off x="0" y="725"/>
          <a:ext cx="72401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7F5989-92EB-DF49-AAAE-7CB4818BB5DC}">
      <dsp:nvSpPr>
        <dsp:cNvPr id="0" name=""/>
        <dsp:cNvSpPr/>
      </dsp:nvSpPr>
      <dsp:spPr>
        <a:xfrm>
          <a:off x="0" y="72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Container technology supports application portability accross different environments</a:t>
          </a:r>
          <a:endParaRPr lang="en-US" sz="3100" kern="1200"/>
        </a:p>
      </dsp:txBody>
      <dsp:txXfrm>
        <a:off x="0" y="725"/>
        <a:ext cx="7240146" cy="1188429"/>
      </dsp:txXfrm>
    </dsp:sp>
    <dsp:sp modelId="{753B0AEC-B5B8-ED44-B6BE-BF47E3369F47}">
      <dsp:nvSpPr>
        <dsp:cNvPr id="0" name=""/>
        <dsp:cNvSpPr/>
      </dsp:nvSpPr>
      <dsp:spPr>
        <a:xfrm>
          <a:off x="0" y="1189155"/>
          <a:ext cx="7240146" cy="0"/>
        </a:xfrm>
        <a:prstGeom prst="line">
          <a:avLst/>
        </a:prstGeom>
        <a:solidFill>
          <a:schemeClr val="accent2">
            <a:hueOff val="-374213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213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DD2E3-0D9A-9544-BD1E-686A8132B3E5}">
      <dsp:nvSpPr>
        <dsp:cNvPr id="0" name=""/>
        <dsp:cNvSpPr/>
      </dsp:nvSpPr>
      <dsp:spPr>
        <a:xfrm>
          <a:off x="0" y="118915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Allow developer to focus on the application development instead of the infrastructure</a:t>
          </a:r>
          <a:endParaRPr lang="en-US" sz="3100" kern="1200"/>
        </a:p>
      </dsp:txBody>
      <dsp:txXfrm>
        <a:off x="0" y="1189155"/>
        <a:ext cx="7240146" cy="1188429"/>
      </dsp:txXfrm>
    </dsp:sp>
    <dsp:sp modelId="{01F2567F-61B3-894F-A491-6578E09AF53C}">
      <dsp:nvSpPr>
        <dsp:cNvPr id="0" name=""/>
        <dsp:cNvSpPr/>
      </dsp:nvSpPr>
      <dsp:spPr>
        <a:xfrm>
          <a:off x="0" y="2377585"/>
          <a:ext cx="7240146" cy="0"/>
        </a:xfrm>
        <a:prstGeom prst="line">
          <a:avLst/>
        </a:prstGeom>
        <a:solidFill>
          <a:schemeClr val="accent2">
            <a:hueOff val="-748425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425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D7559-ED5B-ED47-9C3A-4987250B55C5}">
      <dsp:nvSpPr>
        <dsp:cNvPr id="0" name=""/>
        <dsp:cNvSpPr/>
      </dsp:nvSpPr>
      <dsp:spPr>
        <a:xfrm>
          <a:off x="0" y="2377585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Deployed for shorter periods of time than VMs</a:t>
          </a:r>
          <a:endParaRPr lang="en-US" sz="3100" kern="1200"/>
        </a:p>
      </dsp:txBody>
      <dsp:txXfrm>
        <a:off x="0" y="2377585"/>
        <a:ext cx="7240146" cy="1188429"/>
      </dsp:txXfrm>
    </dsp:sp>
    <dsp:sp modelId="{27BFEEC6-1CA3-3542-9417-C0D0354B8CE9}">
      <dsp:nvSpPr>
        <dsp:cNvPr id="0" name=""/>
        <dsp:cNvSpPr/>
      </dsp:nvSpPr>
      <dsp:spPr>
        <a:xfrm>
          <a:off x="0" y="3566014"/>
          <a:ext cx="7240146" cy="0"/>
        </a:xfrm>
        <a:prstGeom prst="line">
          <a:avLst/>
        </a:prstGeom>
        <a:solidFill>
          <a:schemeClr val="accent2">
            <a:hueOff val="-1122638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638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FB339-3627-3D4D-B591-8D8E3153DCE1}">
      <dsp:nvSpPr>
        <dsp:cNvPr id="0" name=""/>
        <dsp:cNvSpPr/>
      </dsp:nvSpPr>
      <dsp:spPr>
        <a:xfrm>
          <a:off x="0" y="3566014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Removes complexity through minimalism</a:t>
          </a:r>
          <a:endParaRPr lang="en-US" sz="3100" kern="1200"/>
        </a:p>
      </dsp:txBody>
      <dsp:txXfrm>
        <a:off x="0" y="3566014"/>
        <a:ext cx="7240146" cy="1188429"/>
      </dsp:txXfrm>
    </dsp:sp>
    <dsp:sp modelId="{A041350B-2DE2-2C4E-839B-DA57689D132E}">
      <dsp:nvSpPr>
        <dsp:cNvPr id="0" name=""/>
        <dsp:cNvSpPr/>
      </dsp:nvSpPr>
      <dsp:spPr>
        <a:xfrm>
          <a:off x="0" y="4754444"/>
          <a:ext cx="7240146" cy="0"/>
        </a:xfrm>
        <a:prstGeom prst="line">
          <a:avLst/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851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CBD8C-F867-624A-A1D5-48849D4C6D44}">
      <dsp:nvSpPr>
        <dsp:cNvPr id="0" name=""/>
        <dsp:cNvSpPr/>
      </dsp:nvSpPr>
      <dsp:spPr>
        <a:xfrm>
          <a:off x="0" y="4754444"/>
          <a:ext cx="7240146" cy="1188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100" kern="1200"/>
            <a:t>Introduce new complexity for operation teams</a:t>
          </a:r>
          <a:endParaRPr lang="en-US" sz="3100" kern="1200"/>
        </a:p>
      </dsp:txBody>
      <dsp:txXfrm>
        <a:off x="0" y="4754444"/>
        <a:ext cx="7240146" cy="11884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F52B6-EE3E-1142-AC10-CE4CEB79B41C}">
      <dsp:nvSpPr>
        <dsp:cNvPr id="0" name=""/>
        <dsp:cNvSpPr/>
      </dsp:nvSpPr>
      <dsp:spPr>
        <a:xfrm>
          <a:off x="0" y="84239"/>
          <a:ext cx="7240146" cy="109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How do I manage configuration, service discovery and resource scaling?</a:t>
          </a:r>
          <a:endParaRPr lang="en-US" sz="2600" kern="1200"/>
        </a:p>
      </dsp:txBody>
      <dsp:txXfrm>
        <a:off x="53459" y="137698"/>
        <a:ext cx="7133228" cy="988202"/>
      </dsp:txXfrm>
    </dsp:sp>
    <dsp:sp modelId="{959F2323-72DD-C74E-8763-BCD75428BC2A}">
      <dsp:nvSpPr>
        <dsp:cNvPr id="0" name=""/>
        <dsp:cNvSpPr/>
      </dsp:nvSpPr>
      <dsp:spPr>
        <a:xfrm>
          <a:off x="0" y="1254239"/>
          <a:ext cx="7240146" cy="1095120"/>
        </a:xfrm>
        <a:prstGeom prst="roundRect">
          <a:avLst/>
        </a:prstGeom>
        <a:solidFill>
          <a:schemeClr val="accent2">
            <a:hueOff val="-374213"/>
            <a:satOff val="-169"/>
            <a:lumOff val="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How to configure my cluster?</a:t>
          </a:r>
          <a:endParaRPr lang="en-US" sz="2600" kern="1200"/>
        </a:p>
      </dsp:txBody>
      <dsp:txXfrm>
        <a:off x="53459" y="1307698"/>
        <a:ext cx="7133228" cy="988202"/>
      </dsp:txXfrm>
    </dsp:sp>
    <dsp:sp modelId="{2B06343B-1A04-C849-AE9B-A8A19947898F}">
      <dsp:nvSpPr>
        <dsp:cNvPr id="0" name=""/>
        <dsp:cNvSpPr/>
      </dsp:nvSpPr>
      <dsp:spPr>
        <a:xfrm>
          <a:off x="0" y="2424239"/>
          <a:ext cx="7240146" cy="1095120"/>
        </a:xfrm>
        <a:prstGeom prst="roundRect">
          <a:avLst/>
        </a:prstGeom>
        <a:solidFill>
          <a:schemeClr val="accent2">
            <a:hueOff val="-748425"/>
            <a:satOff val="-337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How to update a running application?</a:t>
          </a:r>
          <a:endParaRPr lang="en-US" sz="2600" kern="1200"/>
        </a:p>
      </dsp:txBody>
      <dsp:txXfrm>
        <a:off x="53459" y="2477698"/>
        <a:ext cx="7133228" cy="988202"/>
      </dsp:txXfrm>
    </dsp:sp>
    <dsp:sp modelId="{783CC068-433A-7A4A-8AA5-E84C08368914}">
      <dsp:nvSpPr>
        <dsp:cNvPr id="0" name=""/>
        <dsp:cNvSpPr/>
      </dsp:nvSpPr>
      <dsp:spPr>
        <a:xfrm>
          <a:off x="0" y="3594239"/>
          <a:ext cx="7240146" cy="1095120"/>
        </a:xfrm>
        <a:prstGeom prst="roundRect">
          <a:avLst/>
        </a:prstGeom>
        <a:solidFill>
          <a:schemeClr val="accent2">
            <a:hueOff val="-1122638"/>
            <a:satOff val="-506"/>
            <a:lumOff val="5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How to update the underlying cluster?</a:t>
          </a:r>
          <a:endParaRPr lang="en-US" sz="2600" kern="1200"/>
        </a:p>
      </dsp:txBody>
      <dsp:txXfrm>
        <a:off x="53459" y="3647698"/>
        <a:ext cx="7133228" cy="988202"/>
      </dsp:txXfrm>
    </dsp:sp>
    <dsp:sp modelId="{48FC68B3-0E25-3049-A935-27A107667205}">
      <dsp:nvSpPr>
        <dsp:cNvPr id="0" name=""/>
        <dsp:cNvSpPr/>
      </dsp:nvSpPr>
      <dsp:spPr>
        <a:xfrm>
          <a:off x="0" y="4764240"/>
          <a:ext cx="7240146" cy="1095120"/>
        </a:xfrm>
        <a:prstGeom prst="roundRect">
          <a:avLst/>
        </a:prstGeom>
        <a:solidFill>
          <a:schemeClr val="accent2">
            <a:hueOff val="-1496851"/>
            <a:satOff val="-674"/>
            <a:lumOff val="70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How to simplify complext applications?</a:t>
          </a:r>
          <a:endParaRPr lang="en-US" sz="2600" kern="1200"/>
        </a:p>
      </dsp:txBody>
      <dsp:txXfrm>
        <a:off x="53459" y="4817699"/>
        <a:ext cx="7133228" cy="9882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CC2C-8758-0241-92DD-AA377207150E}">
      <dsp:nvSpPr>
        <dsp:cNvPr id="0" name=""/>
        <dsp:cNvSpPr/>
      </dsp:nvSpPr>
      <dsp:spPr>
        <a:xfrm>
          <a:off x="0" y="0"/>
          <a:ext cx="8495432" cy="7540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Application portability accross on-premise or hybrid cloud environments</a:t>
          </a:r>
          <a:endParaRPr lang="en-US" sz="1800" kern="1200"/>
        </a:p>
      </dsp:txBody>
      <dsp:txXfrm>
        <a:off x="22086" y="22086"/>
        <a:ext cx="7593515" cy="709889"/>
      </dsp:txXfrm>
    </dsp:sp>
    <dsp:sp modelId="{2DD15D13-53EB-724E-85C6-ADFD2F240761}">
      <dsp:nvSpPr>
        <dsp:cNvPr id="0" name=""/>
        <dsp:cNvSpPr/>
      </dsp:nvSpPr>
      <dsp:spPr>
        <a:xfrm>
          <a:off x="634399" y="858791"/>
          <a:ext cx="8495432" cy="7540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Allow developers to focus on their application vs. Underlying infrastructure</a:t>
          </a:r>
          <a:endParaRPr lang="en-US" sz="1800" kern="1200"/>
        </a:p>
      </dsp:txBody>
      <dsp:txXfrm>
        <a:off x="656485" y="880877"/>
        <a:ext cx="7326721" cy="709889"/>
      </dsp:txXfrm>
    </dsp:sp>
    <dsp:sp modelId="{2B916EE2-E686-A343-BD6F-C84F2069497F}">
      <dsp:nvSpPr>
        <dsp:cNvPr id="0" name=""/>
        <dsp:cNvSpPr/>
      </dsp:nvSpPr>
      <dsp:spPr>
        <a:xfrm>
          <a:off x="1268798" y="1717583"/>
          <a:ext cx="8495432" cy="7540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Deployed for shorter periods of time than VMs</a:t>
          </a:r>
          <a:endParaRPr lang="en-US" sz="1800" kern="1200"/>
        </a:p>
      </dsp:txBody>
      <dsp:txXfrm>
        <a:off x="1290884" y="1739669"/>
        <a:ext cx="7326721" cy="709889"/>
      </dsp:txXfrm>
    </dsp:sp>
    <dsp:sp modelId="{7CAA8F12-725A-1F49-A0DB-DADC322D8453}">
      <dsp:nvSpPr>
        <dsp:cNvPr id="0" name=""/>
        <dsp:cNvSpPr/>
      </dsp:nvSpPr>
      <dsp:spPr>
        <a:xfrm>
          <a:off x="1903197" y="2576375"/>
          <a:ext cx="8495432" cy="7540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Removing complexity through minimalism</a:t>
          </a:r>
          <a:endParaRPr lang="en-US" sz="1800" kern="1200"/>
        </a:p>
      </dsp:txBody>
      <dsp:txXfrm>
        <a:off x="1925283" y="2598461"/>
        <a:ext cx="7326721" cy="709889"/>
      </dsp:txXfrm>
    </dsp:sp>
    <dsp:sp modelId="{7F59D07A-69C9-144C-86DD-435CC31D42A4}">
      <dsp:nvSpPr>
        <dsp:cNvPr id="0" name=""/>
        <dsp:cNvSpPr/>
      </dsp:nvSpPr>
      <dsp:spPr>
        <a:xfrm>
          <a:off x="2537596" y="3435167"/>
          <a:ext cx="8495432" cy="75406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New challenges for Operations teams</a:t>
          </a:r>
          <a:endParaRPr lang="en-US" sz="1800" kern="1200"/>
        </a:p>
      </dsp:txBody>
      <dsp:txXfrm>
        <a:off x="2559682" y="3457253"/>
        <a:ext cx="7326721" cy="709889"/>
      </dsp:txXfrm>
    </dsp:sp>
    <dsp:sp modelId="{1FFC03ED-D07A-0147-9311-750CBB7D04FD}">
      <dsp:nvSpPr>
        <dsp:cNvPr id="0" name=""/>
        <dsp:cNvSpPr/>
      </dsp:nvSpPr>
      <dsp:spPr>
        <a:xfrm>
          <a:off x="8005292" y="550883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115573" y="550883"/>
        <a:ext cx="269577" cy="368830"/>
      </dsp:txXfrm>
    </dsp:sp>
    <dsp:sp modelId="{F788A8F4-F5D0-5749-A641-CE201585CD5C}">
      <dsp:nvSpPr>
        <dsp:cNvPr id="0" name=""/>
        <dsp:cNvSpPr/>
      </dsp:nvSpPr>
      <dsp:spPr>
        <a:xfrm>
          <a:off x="8639691" y="1409675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749972" y="1409675"/>
        <a:ext cx="269577" cy="368830"/>
      </dsp:txXfrm>
    </dsp:sp>
    <dsp:sp modelId="{49AFD34E-6F4C-E041-9782-90EBDF2CA25B}">
      <dsp:nvSpPr>
        <dsp:cNvPr id="0" name=""/>
        <dsp:cNvSpPr/>
      </dsp:nvSpPr>
      <dsp:spPr>
        <a:xfrm>
          <a:off x="9274090" y="2255899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9384371" y="2255899"/>
        <a:ext cx="269577" cy="368830"/>
      </dsp:txXfrm>
    </dsp:sp>
    <dsp:sp modelId="{9C6930B7-8865-064A-9C29-AEF9E257DE0C}">
      <dsp:nvSpPr>
        <dsp:cNvPr id="0" name=""/>
        <dsp:cNvSpPr/>
      </dsp:nvSpPr>
      <dsp:spPr>
        <a:xfrm>
          <a:off x="9908490" y="3123070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0018771" y="3123070"/>
        <a:ext cx="269577" cy="368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14D79-AB40-2B4D-8409-B543904297D3}">
      <dsp:nvSpPr>
        <dsp:cNvPr id="0" name=""/>
        <dsp:cNvSpPr/>
      </dsp:nvSpPr>
      <dsp:spPr>
        <a:xfrm>
          <a:off x="3232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444FB-2702-E64E-8B35-99A454A25130}">
      <dsp:nvSpPr>
        <dsp:cNvPr id="0" name=""/>
        <dsp:cNvSpPr/>
      </dsp:nvSpPr>
      <dsp:spPr>
        <a:xfrm>
          <a:off x="259664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Scalability</a:t>
          </a:r>
          <a:endParaRPr lang="en-US" sz="2000" kern="1200"/>
        </a:p>
      </dsp:txBody>
      <dsp:txXfrm>
        <a:off x="302587" y="1526588"/>
        <a:ext cx="2222039" cy="1379661"/>
      </dsp:txXfrm>
    </dsp:sp>
    <dsp:sp modelId="{5CEB4470-E4D0-BF4C-BA58-F8300BB5CEF6}">
      <dsp:nvSpPr>
        <dsp:cNvPr id="0" name=""/>
        <dsp:cNvSpPr/>
      </dsp:nvSpPr>
      <dsp:spPr>
        <a:xfrm>
          <a:off x="2823981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F1E88-26E6-6B40-B949-FD9404794B09}">
      <dsp:nvSpPr>
        <dsp:cNvPr id="0" name=""/>
        <dsp:cNvSpPr/>
      </dsp:nvSpPr>
      <dsp:spPr>
        <a:xfrm>
          <a:off x="3080413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Portability</a:t>
          </a:r>
          <a:endParaRPr lang="en-US" sz="2000" kern="1200"/>
        </a:p>
      </dsp:txBody>
      <dsp:txXfrm>
        <a:off x="3123336" y="1526588"/>
        <a:ext cx="2222039" cy="1379661"/>
      </dsp:txXfrm>
    </dsp:sp>
    <dsp:sp modelId="{DF364A76-7F25-1C46-8808-F8BB6AED21F2}">
      <dsp:nvSpPr>
        <dsp:cNvPr id="0" name=""/>
        <dsp:cNvSpPr/>
      </dsp:nvSpPr>
      <dsp:spPr>
        <a:xfrm>
          <a:off x="5644730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63D6A-9091-674B-9D8B-1FCDEC84F996}">
      <dsp:nvSpPr>
        <dsp:cNvPr id="0" name=""/>
        <dsp:cNvSpPr/>
      </dsp:nvSpPr>
      <dsp:spPr>
        <a:xfrm>
          <a:off x="5901162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Consistent deployments</a:t>
          </a:r>
          <a:endParaRPr lang="en-US" sz="2000" kern="1200"/>
        </a:p>
      </dsp:txBody>
      <dsp:txXfrm>
        <a:off x="5944085" y="1526588"/>
        <a:ext cx="2222039" cy="1379661"/>
      </dsp:txXfrm>
    </dsp:sp>
    <dsp:sp modelId="{0E5222F3-3237-C745-BC75-22FCA2962510}">
      <dsp:nvSpPr>
        <dsp:cNvPr id="0" name=""/>
        <dsp:cNvSpPr/>
      </dsp:nvSpPr>
      <dsp:spPr>
        <a:xfrm>
          <a:off x="8465479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B78F5-3C02-F34A-991F-CBF2CABFD764}">
      <dsp:nvSpPr>
        <dsp:cNvPr id="0" name=""/>
        <dsp:cNvSpPr/>
      </dsp:nvSpPr>
      <dsp:spPr>
        <a:xfrm>
          <a:off x="8721911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Separated and automated operations and development</a:t>
          </a:r>
          <a:endParaRPr lang="en-US" sz="2000" kern="1200"/>
        </a:p>
      </dsp:txBody>
      <dsp:txXfrm>
        <a:off x="8764834" y="1526588"/>
        <a:ext cx="2222039" cy="13796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9E368-E52D-B345-BFB1-3BBDC7978AC0}">
      <dsp:nvSpPr>
        <dsp:cNvPr id="0" name=""/>
        <dsp:cNvSpPr/>
      </dsp:nvSpPr>
      <dsp:spPr>
        <a:xfrm>
          <a:off x="3232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9E4A8-1A90-704B-9BB9-D3BD48EB63C4}">
      <dsp:nvSpPr>
        <dsp:cNvPr id="0" name=""/>
        <dsp:cNvSpPr/>
      </dsp:nvSpPr>
      <dsp:spPr>
        <a:xfrm>
          <a:off x="259664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Automated, full-stack installation from the container host to application services</a:t>
          </a:r>
          <a:endParaRPr lang="en-US" sz="1800" kern="1200"/>
        </a:p>
      </dsp:txBody>
      <dsp:txXfrm>
        <a:off x="302587" y="1526588"/>
        <a:ext cx="2222039" cy="1379661"/>
      </dsp:txXfrm>
    </dsp:sp>
    <dsp:sp modelId="{B58ECA11-10FD-B84D-A6DB-8DB853E13B3D}">
      <dsp:nvSpPr>
        <dsp:cNvPr id="0" name=""/>
        <dsp:cNvSpPr/>
      </dsp:nvSpPr>
      <dsp:spPr>
        <a:xfrm>
          <a:off x="2823981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3071E-3053-DE47-9DAE-2C26CB6A90E9}">
      <dsp:nvSpPr>
        <dsp:cNvPr id="0" name=""/>
        <dsp:cNvSpPr/>
      </dsp:nvSpPr>
      <dsp:spPr>
        <a:xfrm>
          <a:off x="3080413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Seamless Kubernetes deployment to any cloud or on-premises environment</a:t>
          </a:r>
          <a:endParaRPr lang="en-US" sz="1800" kern="1200"/>
        </a:p>
      </dsp:txBody>
      <dsp:txXfrm>
        <a:off x="3123336" y="1526588"/>
        <a:ext cx="2222039" cy="1379661"/>
      </dsp:txXfrm>
    </dsp:sp>
    <dsp:sp modelId="{C2EF834E-9BB4-2742-9F36-D6B9CE107BB3}">
      <dsp:nvSpPr>
        <dsp:cNvPr id="0" name=""/>
        <dsp:cNvSpPr/>
      </dsp:nvSpPr>
      <dsp:spPr>
        <a:xfrm>
          <a:off x="5644730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61523-CACD-A941-9114-CB642A68F75F}">
      <dsp:nvSpPr>
        <dsp:cNvPr id="0" name=""/>
        <dsp:cNvSpPr/>
      </dsp:nvSpPr>
      <dsp:spPr>
        <a:xfrm>
          <a:off x="5901162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Autoscaling of cloud resources</a:t>
          </a:r>
          <a:endParaRPr lang="en-US" sz="1800" kern="1200"/>
        </a:p>
      </dsp:txBody>
      <dsp:txXfrm>
        <a:off x="5944085" y="1526588"/>
        <a:ext cx="2222039" cy="1379661"/>
      </dsp:txXfrm>
    </dsp:sp>
    <dsp:sp modelId="{12A7CCEA-0913-7D47-989C-6CCFC59BA258}">
      <dsp:nvSpPr>
        <dsp:cNvPr id="0" name=""/>
        <dsp:cNvSpPr/>
      </dsp:nvSpPr>
      <dsp:spPr>
        <a:xfrm>
          <a:off x="8465479" y="1240055"/>
          <a:ext cx="2307885" cy="1465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74B5E-649E-F448-9205-BAC0168E605C}">
      <dsp:nvSpPr>
        <dsp:cNvPr id="0" name=""/>
        <dsp:cNvSpPr/>
      </dsp:nvSpPr>
      <dsp:spPr>
        <a:xfrm>
          <a:off x="8721911" y="1483665"/>
          <a:ext cx="2307885" cy="1465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/>
            <a:t>One-click updates for platform, services, and applications</a:t>
          </a:r>
          <a:endParaRPr lang="en-US" sz="1800" kern="1200"/>
        </a:p>
      </dsp:txBody>
      <dsp:txXfrm>
        <a:off x="8764834" y="1526588"/>
        <a:ext cx="2222039" cy="1379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9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5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6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25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8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76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January 3,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6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January 3, 2024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690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0164597/container-technologies-docker-rkt-orchestration-kubernetes-gke-and-aws-cont/4018993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enfh5.github.io/2019/10/07/00_kubernete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narycoders.dev/2017/08/26/microservices-capability-mode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eerj.com/articles/cs-232/fig-5/" TargetMode="External"/><Relationship Id="rId4" Type="http://schemas.openxmlformats.org/officeDocument/2006/relationships/hyperlink" Target="https://creativecommons.org/licenses/by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9/8/cloud-native-projects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sspost.org/articles/insights-on-redhat-suse-the-major-linux-compani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abell.org/2019/11/how-to-setup-openshift-container-platform-in-minute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2017/11/30/containers-kubernetes-basic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atomiv.org/knowledgebase/devops/overvi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container-security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developer.skatelescope.org/en/latest/tools/containers/orchestration-guidelines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containeriza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5/exploring-application-portability-kubernet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541D8B-0EDD-01C9-B9AF-B5EB6ED5F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Introduction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openshift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container</a:t>
            </a:r>
            <a:r>
              <a:rPr lang="hu-HU" dirty="0">
                <a:solidFill>
                  <a:schemeClr val="bg1"/>
                </a:solidFill>
              </a:rPr>
              <a:t> platform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DA3CB8F-9B95-14BF-7E3C-00D41E4B2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6378465" cy="1248274"/>
          </a:xfrm>
        </p:spPr>
        <p:txBody>
          <a:bodyPr anchor="b">
            <a:norm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An </a:t>
            </a:r>
            <a:r>
              <a:rPr lang="hu-HU" sz="1400" dirty="0" err="1">
                <a:solidFill>
                  <a:schemeClr val="bg1"/>
                </a:solidFill>
              </a:rPr>
              <a:t>introduction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dirty="0" err="1">
                <a:solidFill>
                  <a:schemeClr val="bg1"/>
                </a:solidFill>
              </a:rPr>
              <a:t>to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dirty="0" err="1">
                <a:solidFill>
                  <a:schemeClr val="bg1"/>
                </a:solidFill>
              </a:rPr>
              <a:t>containers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dirty="0" err="1">
                <a:solidFill>
                  <a:schemeClr val="bg1"/>
                </a:solidFill>
              </a:rPr>
              <a:t>Kubernetes</a:t>
            </a:r>
            <a:r>
              <a:rPr lang="hu-HU" sz="1400" dirty="0">
                <a:solidFill>
                  <a:schemeClr val="bg1"/>
                </a:solidFill>
              </a:rPr>
              <a:t>, and </a:t>
            </a:r>
            <a:r>
              <a:rPr lang="hu-HU" sz="1400" dirty="0" err="1">
                <a:solidFill>
                  <a:schemeClr val="bg1"/>
                </a:solidFill>
              </a:rPr>
              <a:t>openshift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35" name="Picture 3" descr="Neonfény térhatású kör">
            <a:extLst>
              <a:ext uri="{FF2B5EF4-FFF2-40B4-BE49-F238E27FC236}">
                <a16:creationId xmlns:a16="http://schemas.microsoft.com/office/drawing/2014/main" id="{83A4CDEF-3569-CC88-4655-90BDC4D3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3" r="27413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4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A3CBB24-284E-714F-C891-5DE5B803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hu-HU" sz="2700">
                <a:solidFill>
                  <a:schemeClr val="bg1"/>
                </a:solidFill>
              </a:rPr>
              <a:t>Containers in a nutshell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7186AA0E-8E42-4EB8-1EA9-C07B437BA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760993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609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9382CA0-F0BA-55A1-83FF-8D9B67B7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hu-HU" sz="2500">
                <a:solidFill>
                  <a:schemeClr val="bg1"/>
                </a:solidFill>
              </a:rPr>
              <a:t>How do I manage my containers?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0B1F53F0-08BF-348E-87CF-EA7D621767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973450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267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46E665-55CB-A461-CB92-93B6707B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hu-HU" sz="3200">
                <a:solidFill>
                  <a:schemeClr val="bg1"/>
                </a:solidFill>
              </a:rPr>
              <a:t>Kubernetes in a nutshell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9C167A71-1768-F9E7-B6A6-F531D02EA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509220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5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E5A2CE-1228-9211-B8A4-CD80757F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1800" spc="750">
                <a:solidFill>
                  <a:schemeClr val="bg1"/>
                </a:solidFill>
              </a:rPr>
              <a:t>Kubernetes as container orchestrator</a:t>
            </a:r>
          </a:p>
        </p:txBody>
      </p:sp>
      <p:pic>
        <p:nvPicPr>
          <p:cNvPr id="5" name="Tartalom helye 4" descr="A képen képernyőkép látható&#10;&#10;Automatikusan generált leírás">
            <a:extLst>
              <a:ext uri="{FF2B5EF4-FFF2-40B4-BE49-F238E27FC236}">
                <a16:creationId xmlns:a16="http://schemas.microsoft.com/office/drawing/2014/main" id="{709BF229-A8B6-1ED5-7DD1-A3DF0AC40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3619" y="1061109"/>
            <a:ext cx="7214138" cy="474329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583E21A-7F19-ADD0-B5D8-1D3B4E9DE911}"/>
              </a:ext>
            </a:extLst>
          </p:cNvPr>
          <p:cNvSpPr txBox="1"/>
          <p:nvPr/>
        </p:nvSpPr>
        <p:spPr>
          <a:xfrm>
            <a:off x="9641302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://stackoverflow.com/questions/40164597/container-technologies-docker-rkt-orchestration-kubernetes-gke-and-aws-cont/4018993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5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A108A11-201B-9426-001D-EBF09010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200">
                <a:solidFill>
                  <a:schemeClr val="bg1"/>
                </a:solidFill>
              </a:rPr>
              <a:t>Benefits of kubernetes/openshift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4B1F95C3-C6DA-CEB8-D059-A25A0A47A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156298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10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2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4072F46-148F-F707-4925-6BDA25AE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2971799"/>
          </a:xfrm>
        </p:spPr>
        <p:txBody>
          <a:bodyPr anchor="b">
            <a:normAutofit/>
          </a:bodyPr>
          <a:lstStyle/>
          <a:p>
            <a:r>
              <a:rPr lang="hu-HU" sz="1800" dirty="0" err="1"/>
              <a:t>Kubernetes</a:t>
            </a:r>
            <a:r>
              <a:rPr lang="hu-HU" sz="1800" dirty="0"/>
              <a:t> </a:t>
            </a:r>
            <a:r>
              <a:rPr lang="hu-HU" sz="1800" dirty="0" err="1"/>
              <a:t>architecture</a:t>
            </a:r>
            <a:endParaRPr lang="hu-HU" sz="1800" dirty="0"/>
          </a:p>
        </p:txBody>
      </p:sp>
      <p:pic>
        <p:nvPicPr>
          <p:cNvPr id="5" name="Tartalom helye 4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80F78C7B-4985-4F28-AA08-C925E451F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249" r="6619" b="1"/>
          <a:stretch/>
        </p:blipFill>
        <p:spPr>
          <a:xfrm>
            <a:off x="19" y="431"/>
            <a:ext cx="8340791" cy="6408311"/>
          </a:xfrm>
          <a:prstGeom prst="rect">
            <a:avLst/>
          </a:prstGeo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0F792BF-C836-50A8-D393-EAC79C4651B8}"/>
              </a:ext>
            </a:extLst>
          </p:cNvPr>
          <p:cNvSpPr txBox="1"/>
          <p:nvPr/>
        </p:nvSpPr>
        <p:spPr>
          <a:xfrm>
            <a:off x="9610844" y="6870700"/>
            <a:ext cx="25811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chenfh5.github.io/2019/10/07/00_kubernet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3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Tartalom helye 25" descr="A képen szöveg, képernyőkép, Betűtípus, algebra látható&#10;&#10;Automatikusan generált leírás">
            <a:extLst>
              <a:ext uri="{FF2B5EF4-FFF2-40B4-BE49-F238E27FC236}">
                <a16:creationId xmlns:a16="http://schemas.microsoft.com/office/drawing/2014/main" id="{26EB4FB7-2BDB-7E38-1BA5-5F34A9F63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2" b="20783"/>
          <a:stretch/>
        </p:blipFill>
        <p:spPr>
          <a:xfrm>
            <a:off x="294512" y="872166"/>
            <a:ext cx="11602975" cy="4656467"/>
          </a:xfrm>
          <a:prstGeom prst="rect">
            <a:avLst/>
          </a:prstGeom>
        </p:spPr>
      </p:pic>
      <p:sp>
        <p:nvSpPr>
          <p:cNvPr id="45" name="Rectangle 34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6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765D745-C6AB-6A7F-AEAD-F82122F7FFE7}"/>
              </a:ext>
            </a:extLst>
          </p:cNvPr>
          <p:cNvSpPr txBox="1"/>
          <p:nvPr/>
        </p:nvSpPr>
        <p:spPr>
          <a:xfrm>
            <a:off x="9772748" y="6870700"/>
            <a:ext cx="241925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binarycoders.dev/2017/08/26/microservices-capability-mode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hu-HU" sz="70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882C361-BD6C-E8A3-5A96-5EC0232A62BE}"/>
              </a:ext>
            </a:extLst>
          </p:cNvPr>
          <p:cNvSpPr txBox="1"/>
          <p:nvPr/>
        </p:nvSpPr>
        <p:spPr>
          <a:xfrm>
            <a:off x="7340796" y="6870700"/>
            <a:ext cx="241925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5" tooltip="https://peerj.com/articles/cs-232/fig-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27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szoftver, Számítógépes ikon, Weblap látható&#10;&#10;Automatikusan generált leírás">
            <a:extLst>
              <a:ext uri="{FF2B5EF4-FFF2-40B4-BE49-F238E27FC236}">
                <a16:creationId xmlns:a16="http://schemas.microsoft.com/office/drawing/2014/main" id="{94245D6E-3877-6C2A-08D7-67EB9B7B6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125" b="35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1D632C5-251B-AA28-9062-40B3266A32BB}"/>
              </a:ext>
            </a:extLst>
          </p:cNvPr>
          <p:cNvSpPr txBox="1"/>
          <p:nvPr/>
        </p:nvSpPr>
        <p:spPr>
          <a:xfrm>
            <a:off x="9641302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opensource.com/article/19/8/cloud-native-projec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45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9BD07C19-A190-749F-A289-2E6AD361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2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0AAD835-34C9-E755-153E-70EE42F6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04445"/>
            <a:ext cx="9144000" cy="2826182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4400" spc="750">
                <a:solidFill>
                  <a:schemeClr val="bg1"/>
                </a:solidFill>
              </a:rPr>
              <a:t>What is Openshift</a:t>
            </a:r>
          </a:p>
        </p:txBody>
      </p:sp>
    </p:spTree>
    <p:extLst>
      <p:ext uri="{BB962C8B-B14F-4D97-AF65-F5344CB8AC3E}">
        <p14:creationId xmlns:p14="http://schemas.microsoft.com/office/powerpoint/2010/main" val="343005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F2DE169-92F7-85DE-F8A7-FCDD74EB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hu-HU" sz="3200" dirty="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8B45DABB-194D-FBB2-7992-CAC6359DD1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67651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72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4" descr="A képen szöveg, képernyőkép, szoftver, Betűtípus látható&#10;&#10;Automatikusan generált leírás">
            <a:extLst>
              <a:ext uri="{FF2B5EF4-FFF2-40B4-BE49-F238E27FC236}">
                <a16:creationId xmlns:a16="http://schemas.microsoft.com/office/drawing/2014/main" id="{C1756823-E044-E88B-BF91-38A502DAF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614" r="3" b="5275"/>
          <a:stretch/>
        </p:blipFill>
        <p:spPr>
          <a:xfrm>
            <a:off x="622460" y="118033"/>
            <a:ext cx="11190599" cy="628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6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Betűtípus, sor látható&#10;&#10;Automatikusan generált leírás">
            <a:extLst>
              <a:ext uri="{FF2B5EF4-FFF2-40B4-BE49-F238E27FC236}">
                <a16:creationId xmlns:a16="http://schemas.microsoft.com/office/drawing/2014/main" id="{B172C19C-59C8-88AB-EE15-A154D8B57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4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9915F46-2B2A-35E6-48F8-8821D877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hu-HU" sz="3200">
                <a:solidFill>
                  <a:schemeClr val="bg1"/>
                </a:solidFill>
              </a:rPr>
              <a:t>OPenSHIFT FEATURES</a:t>
            </a:r>
          </a:p>
        </p:txBody>
      </p:sp>
      <p:graphicFrame>
        <p:nvGraphicFramePr>
          <p:cNvPr id="25" name="Tartalom helye 2">
            <a:extLst>
              <a:ext uri="{FF2B5EF4-FFF2-40B4-BE49-F238E27FC236}">
                <a16:creationId xmlns:a16="http://schemas.microsoft.com/office/drawing/2014/main" id="{07F4C680-B769-A41D-89FB-AC9802EAB1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309098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7589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E86562C9-028F-6910-106A-869897E94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71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Betűtípus, embléma látható&#10;&#10;Automatikusan generált leírás">
            <a:extLst>
              <a:ext uri="{FF2B5EF4-FFF2-40B4-BE49-F238E27FC236}">
                <a16:creationId xmlns:a16="http://schemas.microsoft.com/office/drawing/2014/main" id="{6419C6DB-310A-4B97-D4C5-F0C852284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4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77839284-A72A-E4E0-736B-E07BB9FFC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1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szöveg, szoftver, képernyőkép, tervezés látható&#10;&#10;Automatikusan generált leírás">
            <a:extLst>
              <a:ext uri="{FF2B5EF4-FFF2-40B4-BE49-F238E27FC236}">
                <a16:creationId xmlns:a16="http://schemas.microsoft.com/office/drawing/2014/main" id="{ECCF535C-A068-AA9A-88FD-9409134D1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képernyőkép, szöveg, szoftver látható&#10;&#10;Automatikusan generált leírás">
            <a:extLst>
              <a:ext uri="{FF2B5EF4-FFF2-40B4-BE49-F238E27FC236}">
                <a16:creationId xmlns:a16="http://schemas.microsoft.com/office/drawing/2014/main" id="{71A47885-1B3B-4DDA-589B-0D20AA65C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779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F91A68B-5DDE-4F57-4959-F404ACAD7105}"/>
              </a:ext>
            </a:extLst>
          </p:cNvPr>
          <p:cNvSpPr txBox="1"/>
          <p:nvPr/>
        </p:nvSpPr>
        <p:spPr>
          <a:xfrm>
            <a:off x="9479398" y="6870700"/>
            <a:ext cx="271260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www.schabell.org/2019/11/how-to-setup-openshift-container-platform-in-minut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80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D6DA3D-9356-23AF-EC30-B36A744A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RED HAT CERTIFICATION PATH</a:t>
            </a:r>
          </a:p>
        </p:txBody>
      </p:sp>
      <p:pic>
        <p:nvPicPr>
          <p:cNvPr id="9" name="Tartalom helye 8" descr="A képen szöveg, képernyőkép, Betűtípus, Párhuzamos látható&#10;&#10;Automatikusan generált leírás">
            <a:extLst>
              <a:ext uri="{FF2B5EF4-FFF2-40B4-BE49-F238E27FC236}">
                <a16:creationId xmlns:a16="http://schemas.microsoft.com/office/drawing/2014/main" id="{5E774200-2503-2C0A-E716-77917EA8A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181452" y="457200"/>
            <a:ext cx="7835820" cy="4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6FECE10-591F-8A19-701A-B296902E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700" spc="750">
                <a:solidFill>
                  <a:schemeClr val="bg1"/>
                </a:solidFill>
              </a:rPr>
              <a:t>What is A Container?</a:t>
            </a:r>
          </a:p>
        </p:txBody>
      </p:sp>
      <p:pic>
        <p:nvPicPr>
          <p:cNvPr id="10" name="Tartalom helye 9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28E3DA66-7B43-1ACF-ABDA-DB65D2E7E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03619" y="1626960"/>
            <a:ext cx="7214138" cy="3611594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A35C5D2-2DA2-6853-54CA-9B33A33DEB04}"/>
              </a:ext>
            </a:extLst>
          </p:cNvPr>
          <p:cNvSpPr txBox="1"/>
          <p:nvPr/>
        </p:nvSpPr>
        <p:spPr>
          <a:xfrm>
            <a:off x="9772748" y="6870700"/>
            <a:ext cx="241925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4" tooltip="https://atomiv.org/knowledgebase/devops/overvie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hu-HU" sz="700">
              <a:solidFill>
                <a:srgbClr val="FFFFFF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080F8BC-9EC0-CEFA-0B0A-5926CFE1455C}"/>
              </a:ext>
            </a:extLst>
          </p:cNvPr>
          <p:cNvSpPr txBox="1"/>
          <p:nvPr/>
        </p:nvSpPr>
        <p:spPr>
          <a:xfrm>
            <a:off x="7209350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about.gitlab.com/2017/11/30/containers-kubernetes-basic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9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BF7E31C-4217-DD5E-7A2C-D443042D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18" y="586855"/>
            <a:ext cx="3258570" cy="3387497"/>
          </a:xfrm>
        </p:spPr>
        <p:txBody>
          <a:bodyPr anchor="b">
            <a:normAutofit/>
          </a:bodyPr>
          <a:lstStyle/>
          <a:p>
            <a:pPr algn="r"/>
            <a:r>
              <a:rPr lang="hu-HU" sz="2200">
                <a:solidFill>
                  <a:schemeClr val="bg1"/>
                </a:solidFill>
              </a:rPr>
              <a:t>What are containers?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FA63A8-C055-57C4-4A27-9CB3BC821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833535"/>
            <a:ext cx="3025303" cy="5361991"/>
          </a:xfrm>
        </p:spPr>
        <p:txBody>
          <a:bodyPr anchor="ctr">
            <a:normAutofit/>
          </a:bodyPr>
          <a:lstStyle/>
          <a:p>
            <a:r>
              <a:rPr lang="hu-HU" sz="1600"/>
              <a:t>Instfratructure AND applications</a:t>
            </a:r>
          </a:p>
          <a:p>
            <a:pPr lvl="1"/>
            <a:r>
              <a:rPr lang="hu-HU" sz="1600"/>
              <a:t>Application processes on a shared kernel</a:t>
            </a:r>
          </a:p>
          <a:p>
            <a:pPr lvl="1"/>
            <a:r>
              <a:rPr lang="hu-HU" sz="1600"/>
              <a:t>Simpler, lighter, and denser than virtual machines</a:t>
            </a:r>
          </a:p>
          <a:p>
            <a:pPr lvl="1"/>
            <a:r>
              <a:rPr lang="hu-HU" sz="1600"/>
              <a:t>Portable across different environments</a:t>
            </a:r>
          </a:p>
          <a:p>
            <a:pPr lvl="1"/>
            <a:r>
              <a:rPr lang="hu-HU" sz="1600"/>
              <a:t>Applications itself packaged as a self-contained unit, with all dependencies</a:t>
            </a:r>
          </a:p>
          <a:p>
            <a:pPr lvl="1"/>
            <a:r>
              <a:rPr lang="hu-HU" sz="1600"/>
              <a:t>Applications can be deployed to ANY environment within seconds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8F2D7A81-8206-EBEA-7E93-B25048171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66" r="33497" b="-1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32">
            <a:extLst>
              <a:ext uri="{FF2B5EF4-FFF2-40B4-BE49-F238E27FC236}">
                <a16:creationId xmlns:a16="http://schemas.microsoft.com/office/drawing/2014/main" id="{F6EAEA9B-2E1C-4FAD-8BCE-BCDAA88A0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18DDDDE9-F719-466E-8023-442157AD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939F77F6-77CF-46C0-AC00-152962613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chemeClr val="accent5">
                  <a:alpha val="17000"/>
                </a:schemeClr>
              </a:gs>
              <a:gs pos="99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38">
            <a:extLst>
              <a:ext uri="{FF2B5EF4-FFF2-40B4-BE49-F238E27FC236}">
                <a16:creationId xmlns:a16="http://schemas.microsoft.com/office/drawing/2014/main" id="{181D6D53-7DE2-4564-9C40-9B261437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5440" y="-3031424"/>
            <a:ext cx="1594275" cy="7625444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59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B786B1-D492-75E5-B93C-285F2AAD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322729"/>
            <a:ext cx="9335409" cy="992096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New patterns for development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F0759431-E82C-DDE4-A99E-0ED0011F6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6110" y="2263411"/>
            <a:ext cx="4833925" cy="3223623"/>
          </a:xfrm>
          <a:prstGeom prst="rect">
            <a:avLst/>
          </a:prstGeom>
        </p:spPr>
      </p:pic>
      <p:pic>
        <p:nvPicPr>
          <p:cNvPr id="5" name="Tartalom helye 4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51CEA935-7CD0-7EEA-7277-59B95BE67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71771" y="2263411"/>
            <a:ext cx="4804118" cy="363911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27662D4-D83B-050F-F03B-439E00210850}"/>
              </a:ext>
            </a:extLst>
          </p:cNvPr>
          <p:cNvSpPr txBox="1"/>
          <p:nvPr/>
        </p:nvSpPr>
        <p:spPr>
          <a:xfrm>
            <a:off x="9772748" y="6870700"/>
            <a:ext cx="241925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5" tooltip="https://developer.skatelescope.org/en/latest/tools/containers/orchestration-guidelin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hu-HU" sz="700">
              <a:solidFill>
                <a:srgbClr val="FFFFFF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09480BD-2C56-0E85-82C8-9F89C1204E5B}"/>
              </a:ext>
            </a:extLst>
          </p:cNvPr>
          <p:cNvSpPr txBox="1"/>
          <p:nvPr/>
        </p:nvSpPr>
        <p:spPr>
          <a:xfrm>
            <a:off x="7209350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devopedia.org/container-secur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8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82386C24-179F-37A8-DC6D-92810EC43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7367"/>
          <a:stretch/>
        </p:blipFill>
        <p:spPr>
          <a:xfrm>
            <a:off x="-2" y="10"/>
            <a:ext cx="12192002" cy="44610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83CFEA9-4752-CBEA-F021-DFFD88C4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807" y="4611271"/>
            <a:ext cx="9436593" cy="117155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pc="750">
                <a:solidFill>
                  <a:schemeClr val="bg1"/>
                </a:solidFill>
              </a:rPr>
              <a:t>Virtual machines vs containers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0C1B41-7AD9-06C2-DECA-258CD5810423}"/>
              </a:ext>
            </a:extLst>
          </p:cNvPr>
          <p:cNvSpPr txBox="1"/>
          <p:nvPr/>
        </p:nvSpPr>
        <p:spPr>
          <a:xfrm>
            <a:off x="9641302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devopedia.org/contain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5348AA7-3219-6B8E-FD14-67FF26FA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hu-HU" sz="3200">
                <a:solidFill>
                  <a:schemeClr val="bg1"/>
                </a:solidFill>
              </a:rPr>
              <a:t>Virtual machines vs containers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890EF9-DE2D-AE7A-F84B-FC6E8512D4AE}"/>
              </a:ext>
            </a:extLst>
          </p:cNvPr>
          <p:cNvSpPr>
            <a:spLocks/>
          </p:cNvSpPr>
          <p:nvPr/>
        </p:nvSpPr>
        <p:spPr>
          <a:xfrm>
            <a:off x="1262190" y="1974196"/>
            <a:ext cx="3761755" cy="4185658"/>
          </a:xfrm>
          <a:prstGeom prst="rect">
            <a:avLst/>
          </a:prstGeom>
        </p:spPr>
        <p:txBody>
          <a:bodyPr/>
          <a:lstStyle/>
          <a:p>
            <a:pPr defTabSz="960120">
              <a:spcAft>
                <a:spcPts val="600"/>
              </a:spcAft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22960" lvl="1" indent="-342900" defTabSz="9601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isolation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22960" lvl="1" indent="-342900" defTabSz="9601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Complete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OS</a:t>
            </a:r>
          </a:p>
          <a:p>
            <a:pPr marL="822960" lvl="1" indent="-342900" defTabSz="9601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22960" lvl="1" indent="-342900" defTabSz="9601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822960" lvl="1" indent="-342900" defTabSz="9601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</a:t>
            </a:r>
            <a:endParaRPr lang="hu-HU" sz="2800" dirty="0"/>
          </a:p>
        </p:txBody>
      </p:sp>
      <p:sp>
        <p:nvSpPr>
          <p:cNvPr id="4" name="Tartalom helye 2">
            <a:extLst>
              <a:ext uri="{FF2B5EF4-FFF2-40B4-BE49-F238E27FC236}">
                <a16:creationId xmlns:a16="http://schemas.microsoft.com/office/drawing/2014/main" id="{92F699EA-E7E6-6F0C-6766-E7AE221F6B60}"/>
              </a:ext>
            </a:extLst>
          </p:cNvPr>
          <p:cNvSpPr txBox="1">
            <a:spLocks/>
          </p:cNvSpPr>
          <p:nvPr/>
        </p:nvSpPr>
        <p:spPr>
          <a:xfrm>
            <a:off x="6576832" y="1974196"/>
            <a:ext cx="4248823" cy="41856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60120">
              <a:spcBef>
                <a:spcPts val="1050"/>
              </a:spcBef>
              <a:buNone/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20090" lvl="1" indent="-240030" defTabSz="960120">
              <a:spcBef>
                <a:spcPts val="525"/>
              </a:spcBef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isolation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20090" lvl="1" indent="-240030" defTabSz="960120">
              <a:spcBef>
                <a:spcPts val="525"/>
              </a:spcBef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kernel</a:t>
            </a:r>
          </a:p>
          <a:p>
            <a:pPr marL="720090" lvl="1" indent="-240030" defTabSz="960120">
              <a:spcBef>
                <a:spcPts val="525"/>
              </a:spcBef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Burstable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20090" lvl="1" indent="-240030" defTabSz="960120">
              <a:spcBef>
                <a:spcPts val="525"/>
              </a:spcBef>
            </a:pP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Burstable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endParaRPr lang="hu-HU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20090" lvl="1" indent="-240030" defTabSz="960120">
              <a:spcBef>
                <a:spcPts val="525"/>
              </a:spcBef>
            </a:pP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</a:t>
            </a:r>
            <a:r>
              <a:rPr lang="hu-HU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u-HU" sz="2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usage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4096924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9614FE-1352-CAAF-8881-A898977AB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8" y="5553718"/>
            <a:ext cx="7203685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Application portability with VM</a:t>
            </a:r>
          </a:p>
        </p:txBody>
      </p:sp>
      <p:pic>
        <p:nvPicPr>
          <p:cNvPr id="8" name="Kép 7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608C3240-67D0-0827-8C63-24F6BD2F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99" y="474884"/>
            <a:ext cx="8519499" cy="44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801C0E-68AF-13C7-EDD6-2FE22553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 spc="750"/>
              <a:t>Applicaton portability</a:t>
            </a:r>
          </a:p>
        </p:txBody>
      </p:sp>
      <p:pic>
        <p:nvPicPr>
          <p:cNvPr id="8" name="Tartalom helye 7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96F7BD53-FDCE-D476-65FA-CA21385CE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5" b="3220"/>
          <a:stretch/>
        </p:blipFill>
        <p:spPr>
          <a:xfrm>
            <a:off x="20" y="151667"/>
            <a:ext cx="12191980" cy="424475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E6F7472-6596-58B8-0630-3CB3ED355CC2}"/>
              </a:ext>
            </a:extLst>
          </p:cNvPr>
          <p:cNvSpPr txBox="1"/>
          <p:nvPr/>
        </p:nvSpPr>
        <p:spPr>
          <a:xfrm>
            <a:off x="9641302" y="6870700"/>
            <a:ext cx="25506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hu-HU" sz="700">
                <a:solidFill>
                  <a:srgbClr val="FFFFFF"/>
                </a:solidFill>
              </a:rPr>
              <a:t>Cím: </a:t>
            </a:r>
            <a:r>
              <a:rPr lang="hu-HU" sz="700">
                <a:solidFill>
                  <a:srgbClr val="FFFFFF"/>
                </a:solidFill>
                <a:hlinkClick r:id="rId3" tooltip="https://opensource.com/article/18/5/exploring-application-portability-kuberne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Fénykép</a:t>
            </a:r>
            <a:r>
              <a:rPr lang="hu-HU" sz="700">
                <a:solidFill>
                  <a:srgbClr val="FFFFFF"/>
                </a:solidFill>
              </a:rPr>
              <a:t>, készítette: Ismeretlen a készítő, licenc: </a:t>
            </a:r>
            <a:r>
              <a:rPr lang="hu-HU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hu-H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995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505</Words>
  <Application>Microsoft Macintosh PowerPoint</Application>
  <PresentationFormat>Szélesvásznú</PresentationFormat>
  <Paragraphs>81</Paragraphs>
  <Slides>28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31" baseType="lpstr">
      <vt:lpstr>Arial</vt:lpstr>
      <vt:lpstr>Gill Sans Nova</vt:lpstr>
      <vt:lpstr>GradientRiseVTI</vt:lpstr>
      <vt:lpstr>Introduction to openshift container platform</vt:lpstr>
      <vt:lpstr>agenda</vt:lpstr>
      <vt:lpstr>What is A Container?</vt:lpstr>
      <vt:lpstr>What are containers?</vt:lpstr>
      <vt:lpstr>New patterns for development</vt:lpstr>
      <vt:lpstr>Virtual machines vs containers</vt:lpstr>
      <vt:lpstr>Virtual machines vs containers</vt:lpstr>
      <vt:lpstr>Application portability with VM</vt:lpstr>
      <vt:lpstr>Applicaton portability</vt:lpstr>
      <vt:lpstr>Containers in a nutshell</vt:lpstr>
      <vt:lpstr>How do I manage my containers?</vt:lpstr>
      <vt:lpstr>Kubernetes in a nutshell</vt:lpstr>
      <vt:lpstr>Kubernetes as container orchestrator</vt:lpstr>
      <vt:lpstr>Benefits of kubernetes/openshift</vt:lpstr>
      <vt:lpstr>Kubernetes architecture</vt:lpstr>
      <vt:lpstr>PowerPoint-bemutató</vt:lpstr>
      <vt:lpstr>PowerPoint-bemutató</vt:lpstr>
      <vt:lpstr>PowerPoint-bemutató</vt:lpstr>
      <vt:lpstr>What is Openshift</vt:lpstr>
      <vt:lpstr>PowerPoint-bemutató</vt:lpstr>
      <vt:lpstr>PowerPoint-bemutató</vt:lpstr>
      <vt:lpstr>OPenSHIFT FEATURES</vt:lpstr>
      <vt:lpstr>PowerPoint-bemutató</vt:lpstr>
      <vt:lpstr>PowerPoint-bemutató</vt:lpstr>
      <vt:lpstr>PowerPoint-bemutató</vt:lpstr>
      <vt:lpstr>PowerPoint-bemutató</vt:lpstr>
      <vt:lpstr>PowerPoint-bemutató</vt:lpstr>
      <vt:lpstr>RED HAT CERTIFICATION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openshift container platform</dc:title>
  <dc:creator>Attila Balogh-Biro</dc:creator>
  <cp:lastModifiedBy>Attila Balogh-Biro</cp:lastModifiedBy>
  <cp:revision>12</cp:revision>
  <dcterms:created xsi:type="dcterms:W3CDTF">2024-01-03T19:28:42Z</dcterms:created>
  <dcterms:modified xsi:type="dcterms:W3CDTF">2024-01-03T22:24:34Z</dcterms:modified>
</cp:coreProperties>
</file>